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876" r:id="rId2"/>
    <p:sldId id="524" r:id="rId3"/>
    <p:sldId id="2981" r:id="rId4"/>
    <p:sldId id="2982" r:id="rId5"/>
    <p:sldId id="2983" r:id="rId6"/>
    <p:sldId id="2397" r:id="rId7"/>
    <p:sldId id="257" r:id="rId8"/>
    <p:sldId id="2958" r:id="rId9"/>
    <p:sldId id="2959" r:id="rId10"/>
    <p:sldId id="2960" r:id="rId11"/>
    <p:sldId id="2984" r:id="rId12"/>
    <p:sldId id="2883" r:id="rId13"/>
    <p:sldId id="2884" r:id="rId14"/>
    <p:sldId id="2985" r:id="rId15"/>
    <p:sldId id="2986" r:id="rId16"/>
    <p:sldId id="2987" r:id="rId17"/>
    <p:sldId id="2988" r:id="rId18"/>
    <p:sldId id="2989" r:id="rId19"/>
    <p:sldId id="2990" r:id="rId20"/>
    <p:sldId id="2991" r:id="rId21"/>
    <p:sldId id="2992" r:id="rId22"/>
    <p:sldId id="264" r:id="rId23"/>
    <p:sldId id="2993" r:id="rId24"/>
    <p:sldId id="2885" r:id="rId25"/>
    <p:sldId id="2994" r:id="rId26"/>
    <p:sldId id="2930" r:id="rId27"/>
    <p:sldId id="2995" r:id="rId28"/>
    <p:sldId id="2996" r:id="rId29"/>
    <p:sldId id="2997" r:id="rId30"/>
    <p:sldId id="2998" r:id="rId31"/>
    <p:sldId id="262" r:id="rId32"/>
    <p:sldId id="265" r:id="rId33"/>
    <p:sldId id="266" r:id="rId34"/>
    <p:sldId id="2891" r:id="rId35"/>
    <p:sldId id="2939" r:id="rId36"/>
    <p:sldId id="260" r:id="rId37"/>
    <p:sldId id="2999" r:id="rId38"/>
    <p:sldId id="3000" r:id="rId39"/>
    <p:sldId id="3001" r:id="rId40"/>
    <p:sldId id="3002" r:id="rId41"/>
    <p:sldId id="3003" r:id="rId42"/>
    <p:sldId id="3004" r:id="rId43"/>
    <p:sldId id="269" r:id="rId44"/>
    <p:sldId id="270" r:id="rId45"/>
    <p:sldId id="2901" r:id="rId46"/>
    <p:sldId id="3006" r:id="rId47"/>
    <p:sldId id="3007" r:id="rId48"/>
    <p:sldId id="3008" r:id="rId49"/>
    <p:sldId id="3010" r:id="rId50"/>
    <p:sldId id="3009" r:id="rId51"/>
    <p:sldId id="3011" r:id="rId52"/>
    <p:sldId id="256" r:id="rId53"/>
    <p:sldId id="3015" r:id="rId54"/>
    <p:sldId id="3012" r:id="rId55"/>
    <p:sldId id="3013" r:id="rId56"/>
    <p:sldId id="3014" r:id="rId57"/>
    <p:sldId id="3005" r:id="rId58"/>
    <p:sldId id="2902" r:id="rId59"/>
    <p:sldId id="2903" r:id="rId60"/>
    <p:sldId id="263" r:id="rId61"/>
    <p:sldId id="3016" r:id="rId62"/>
    <p:sldId id="3017" r:id="rId63"/>
    <p:sldId id="267" r:id="rId64"/>
    <p:sldId id="268" r:id="rId65"/>
    <p:sldId id="3018" r:id="rId66"/>
    <p:sldId id="2905" r:id="rId67"/>
    <p:sldId id="3019" r:id="rId68"/>
    <p:sldId id="3020" r:id="rId69"/>
    <p:sldId id="3021" r:id="rId70"/>
    <p:sldId id="261" r:id="rId71"/>
    <p:sldId id="3022" r:id="rId72"/>
    <p:sldId id="2907" r:id="rId73"/>
    <p:sldId id="3023" r:id="rId74"/>
    <p:sldId id="258" r:id="rId75"/>
    <p:sldId id="2912" r:id="rId76"/>
    <p:sldId id="259" r:id="rId77"/>
    <p:sldId id="3024"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5" autoAdjust="0"/>
    <p:restoredTop sz="94660"/>
  </p:normalViewPr>
  <p:slideViewPr>
    <p:cSldViewPr snapToGrid="0">
      <p:cViewPr varScale="1">
        <p:scale>
          <a:sx n="81" d="100"/>
          <a:sy n="81" d="100"/>
        </p:scale>
        <p:origin x="5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F102A-BA65-466C-8B0A-11B639A53C54}" type="datetimeFigureOut">
              <a:rPr lang="nl-NL" smtClean="0"/>
              <a:t>11-3-2025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58B6B-5A3E-49F5-8227-05D9A71820A9}" type="slidenum">
              <a:rPr lang="nl-NL" smtClean="0"/>
              <a:t>‹nr.›</a:t>
            </a:fld>
            <a:endParaRPr lang="nl-NL"/>
          </a:p>
        </p:txBody>
      </p:sp>
    </p:spTree>
    <p:extLst>
      <p:ext uri="{BB962C8B-B14F-4D97-AF65-F5344CB8AC3E}">
        <p14:creationId xmlns:p14="http://schemas.microsoft.com/office/powerpoint/2010/main" val="224534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A28C2F17-7221-7F10-09AF-BA9F072DCA27}"/>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D9C37EFB-A9C2-50C0-F66A-AE8B7B29B944}"/>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C7E265BD-C2E3-A8D6-62B1-8841544082A7}"/>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59667597-472A-3685-472F-D02C90B65170}"/>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21399B1C-DBFE-C310-C0E9-441CAEDC4179}"/>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A61DDD95-57CA-4C31-F474-F8FBCA1F01C6}"/>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75206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302A499-A3AF-E7CA-F774-17F1A2B803D6}"/>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05678056-F07C-0931-3BED-7722964DDCA1}"/>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8D9602B3-9D52-3836-940B-0CD58E0893B5}"/>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F4642B86-EC89-9054-59C7-BFD393D995C2}"/>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3137122D-22DB-73C2-6D83-C815EC13EFB0}"/>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CA80B7D7-5BC3-B332-3828-2078C1BEC30C}"/>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145396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3461CD08-8B7F-D38D-7375-D0C4657AE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4520B8D6-1CA2-02B2-6389-182C746F87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D61E1406-4558-2E90-0FA4-119ECE6FCC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DE201C-3F61-4085-9F45-86B169E85A9D}" type="slidenum">
              <a:rPr lang="nl-NL" altLang="nl-NL">
                <a:latin typeface="Times New Roman" panose="02020603050405020304" pitchFamily="18" charset="0"/>
              </a:rPr>
              <a:pPr>
                <a:spcBef>
                  <a:spcPct val="0"/>
                </a:spcBef>
              </a:pPr>
              <a:t>60</a:t>
            </a:fld>
            <a:endParaRPr lang="nl-NL" altLang="nl-N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C56B6C82-F4A5-ED09-5212-CC7865BC5E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A0082FC1-55B5-DFD7-82F6-92C31A03A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1ADBE7EB-6337-4955-676C-AEB66FE2B9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456173-108D-4704-A724-208ADB482F36}" type="slidenum">
              <a:rPr lang="nl-NL" altLang="nl-NL">
                <a:latin typeface="Times New Roman" panose="02020603050405020304" pitchFamily="18" charset="0"/>
              </a:rPr>
              <a:pPr>
                <a:spcBef>
                  <a:spcPct val="0"/>
                </a:spcBef>
              </a:pPr>
              <a:t>61</a:t>
            </a:fld>
            <a:endParaRPr lang="nl-NL" altLang="nl-N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8C3A36BF-A634-DA0E-CCB3-8DE4F35686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1974AAC5-6B37-292E-F346-5C6B30ED35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196" name="Tijdelijke aanduiding voor dianummer 3">
            <a:extLst>
              <a:ext uri="{FF2B5EF4-FFF2-40B4-BE49-F238E27FC236}">
                <a16:creationId xmlns:a16="http://schemas.microsoft.com/office/drawing/2014/main" id="{E32A80BC-69CA-F1A7-FC1A-F94BB1DA6A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1271EB-1F6C-49B7-8D64-58B20E6F7393}" type="slidenum">
              <a:rPr lang="nl-NL" altLang="nl-NL">
                <a:latin typeface="Times New Roman" panose="02020603050405020304" pitchFamily="18" charset="0"/>
              </a:rPr>
              <a:pPr>
                <a:spcBef>
                  <a:spcPct val="0"/>
                </a:spcBef>
              </a:pPr>
              <a:t>62</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BFE8843B-5941-071C-40D0-C5E4DDB4A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39582B55-7CAA-DA01-707C-3CC475BFC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4" name="Tijdelijke aanduiding voor dianummer 3">
            <a:extLst>
              <a:ext uri="{FF2B5EF4-FFF2-40B4-BE49-F238E27FC236}">
                <a16:creationId xmlns:a16="http://schemas.microsoft.com/office/drawing/2014/main" id="{03A6CEEA-9C62-FF5B-1104-773635806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244ECA-8485-460E-B07C-25F4143CA0BE}" type="slidenum">
              <a:rPr lang="nl-NL" altLang="nl-NL">
                <a:latin typeface="Times New Roman" panose="02020603050405020304" pitchFamily="18" charset="0"/>
              </a:rPr>
              <a:pPr>
                <a:spcBef>
                  <a:spcPct val="0"/>
                </a:spcBef>
              </a:pPr>
              <a:t>63</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5DD4C06F-A71F-056F-422D-2551D0B936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FD0818DB-C076-C183-2BD3-9121705D2A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8196B4EE-0828-F57D-1423-F677F7882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C58CB8-C517-4F75-9D20-965692996DDD}" type="slidenum">
              <a:rPr lang="nl-NL" altLang="nl-NL">
                <a:latin typeface="Times New Roman" panose="02020603050405020304" pitchFamily="18" charset="0"/>
              </a:rPr>
              <a:pPr>
                <a:spcBef>
                  <a:spcPct val="0"/>
                </a:spcBef>
              </a:pPr>
              <a:t>64</a:t>
            </a:fld>
            <a:endParaRPr lang="nl-NL" altLang="nl-N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98766A09-610B-3405-BB71-8F27FE15AF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795BA792-208E-4EE3-A21B-9B79F30FED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E31CFD4A-483C-32AE-9B7C-3DC6658341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7DDDDD-3797-4E3C-9728-D7159BEF1262}" type="slidenum">
              <a:rPr lang="nl-NL" altLang="nl-NL">
                <a:latin typeface="Times New Roman" panose="02020603050405020304" pitchFamily="18" charset="0"/>
              </a:rPr>
              <a:pPr>
                <a:spcBef>
                  <a:spcPct val="0"/>
                </a:spcBef>
              </a:pPr>
              <a:t>65</a:t>
            </a:fld>
            <a:endParaRPr lang="nl-NL" altLang="nl-N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71CF491-1BF7-4E90-B06F-CDFB945B5A35}" type="datetimeFigureOut">
              <a:rPr lang="nl-NL" smtClean="0"/>
              <a:t>11-3-2025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56780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1CF491-1BF7-4E90-B06F-CDFB945B5A35}" type="datetimeFigureOut">
              <a:rPr lang="nl-NL" smtClean="0"/>
              <a:t>11-3-2025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345572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1CF491-1BF7-4E90-B06F-CDFB945B5A35}" type="datetimeFigureOut">
              <a:rPr lang="nl-NL" smtClean="0"/>
              <a:t>11-3-2025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200720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1CF491-1BF7-4E90-B06F-CDFB945B5A35}" type="datetimeFigureOut">
              <a:rPr lang="nl-NL" smtClean="0"/>
              <a:t>11-3-2025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3791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71CF491-1BF7-4E90-B06F-CDFB945B5A35}" type="datetimeFigureOut">
              <a:rPr lang="nl-NL" smtClean="0"/>
              <a:t>11-3-2025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251408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71CF491-1BF7-4E90-B06F-CDFB945B5A35}" type="datetimeFigureOut">
              <a:rPr lang="nl-NL" smtClean="0"/>
              <a:t>11-3-2025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37276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71CF491-1BF7-4E90-B06F-CDFB945B5A35}" type="datetimeFigureOut">
              <a:rPr lang="nl-NL" smtClean="0"/>
              <a:t>11-3-2025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270715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71CF491-1BF7-4E90-B06F-CDFB945B5A35}" type="datetimeFigureOut">
              <a:rPr lang="nl-NL" smtClean="0"/>
              <a:t>11-3-2025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37003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CF491-1BF7-4E90-B06F-CDFB945B5A35}" type="datetimeFigureOut">
              <a:rPr lang="nl-NL" smtClean="0"/>
              <a:t>11-3-2025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369346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71CF491-1BF7-4E90-B06F-CDFB945B5A35}" type="datetimeFigureOut">
              <a:rPr lang="nl-NL" smtClean="0"/>
              <a:t>11-3-2025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420698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71CF491-1BF7-4E90-B06F-CDFB945B5A35}" type="datetimeFigureOut">
              <a:rPr lang="nl-NL" smtClean="0"/>
              <a:t>11-3-2025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76CF7FD-E398-47E9-9CDE-C7A036586034}" type="slidenum">
              <a:rPr lang="nl-NL" smtClean="0"/>
              <a:t>‹nr.›</a:t>
            </a:fld>
            <a:endParaRPr lang="nl-NL"/>
          </a:p>
        </p:txBody>
      </p:sp>
    </p:spTree>
    <p:extLst>
      <p:ext uri="{BB962C8B-B14F-4D97-AF65-F5344CB8AC3E}">
        <p14:creationId xmlns:p14="http://schemas.microsoft.com/office/powerpoint/2010/main" val="364200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CF491-1BF7-4E90-B06F-CDFB945B5A35}" type="datetimeFigureOut">
              <a:rPr lang="nl-NL" smtClean="0"/>
              <a:t>11-3-2025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F7FD-E398-47E9-9CDE-C7A036586034}" type="slidenum">
              <a:rPr lang="nl-NL" smtClean="0"/>
              <a:t>‹nr.›</a:t>
            </a:fld>
            <a:endParaRPr lang="nl-NL"/>
          </a:p>
        </p:txBody>
      </p:sp>
    </p:spTree>
    <p:extLst>
      <p:ext uri="{BB962C8B-B14F-4D97-AF65-F5344CB8AC3E}">
        <p14:creationId xmlns:p14="http://schemas.microsoft.com/office/powerpoint/2010/main" val="369299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6054-05EA-5AA7-944D-451A3407EA85}"/>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0DE58646-EEAC-6C9C-FA9A-70844500F94D}"/>
              </a:ext>
            </a:extLst>
          </p:cNvPr>
          <p:cNvSpPr txBox="1">
            <a:spLocks noChangeArrowheads="1"/>
          </p:cNvSpPr>
          <p:nvPr/>
        </p:nvSpPr>
        <p:spPr bwMode="auto">
          <a:xfrm>
            <a:off x="0" y="287866"/>
            <a:ext cx="8229600" cy="1024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583BD13E-CBEF-ED7F-740C-46BA63B0A2B4}"/>
              </a:ext>
            </a:extLst>
          </p:cNvPr>
          <p:cNvSpPr txBox="1">
            <a:spLocks noChangeArrowheads="1"/>
          </p:cNvSpPr>
          <p:nvPr/>
        </p:nvSpPr>
        <p:spPr bwMode="auto">
          <a:xfrm>
            <a:off x="0" y="973668"/>
            <a:ext cx="6700038" cy="5711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Voorganger</a:t>
            </a:r>
            <a:r>
              <a:rPr lang="en-US" altLang="nl-NL" sz="3600" b="1" dirty="0">
                <a:solidFill>
                  <a:srgbClr val="000000"/>
                </a:solidFill>
                <a:sym typeface="Calibri" pitchFamily="34" charset="0"/>
              </a:rPr>
              <a:t>:</a:t>
            </a:r>
            <a:r>
              <a:rPr lang="en-US" altLang="nl-NL" sz="3600" i="1" dirty="0">
                <a:solidFill>
                  <a:srgbClr val="000000"/>
                </a:solidFill>
                <a:sym typeface="Calibri" pitchFamily="34" charset="0"/>
              </a:rPr>
              <a:t> </a:t>
            </a: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Ds. G.J. </a:t>
            </a:r>
            <a:r>
              <a:rPr lang="en-US" altLang="nl-NL" sz="3600" dirty="0" err="1">
                <a:solidFill>
                  <a:srgbClr val="000000"/>
                </a:solidFill>
                <a:sym typeface="Calibri" pitchFamily="34" charset="0"/>
              </a:rPr>
              <a:t>Röben</a:t>
            </a:r>
            <a:endParaRPr lang="en-US" altLang="nl-NL" sz="3600" dirty="0">
              <a:solidFill>
                <a:srgbClr val="000000"/>
              </a:solidFill>
              <a:sym typeface="Calibri" pitchFamily="34" charset="0"/>
            </a:endParaRP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Ouderling</a:t>
            </a:r>
            <a:r>
              <a:rPr lang="en-US" altLang="nl-NL" sz="3600" b="1" dirty="0">
                <a:solidFill>
                  <a:srgbClr val="000000"/>
                </a:solidFill>
                <a:sym typeface="Calibri" pitchFamily="34" charset="0"/>
              </a:rPr>
              <a:t> van </a:t>
            </a:r>
            <a:r>
              <a:rPr lang="en-US" altLang="nl-NL" sz="3600" b="1" dirty="0" err="1">
                <a:solidFill>
                  <a:srgbClr val="000000"/>
                </a:solidFill>
                <a:sym typeface="Calibri" pitchFamily="34" charset="0"/>
              </a:rPr>
              <a:t>dienst</a:t>
            </a:r>
            <a:r>
              <a:rPr lang="en-US" altLang="nl-NL" sz="3600" b="1" dirty="0">
                <a:solidFill>
                  <a:srgbClr val="000000"/>
                </a:solidFill>
                <a:sym typeface="Calibri" pitchFamily="34" charset="0"/>
              </a:rPr>
              <a:t>:</a:t>
            </a:r>
          </a:p>
          <a:p>
            <a:pPr eaLnBrk="1" hangingPunct="1">
              <a:spcBef>
                <a:spcPts val="900"/>
              </a:spcBef>
              <a:buClr>
                <a:srgbClr val="000000"/>
              </a:buClr>
              <a:buSzPct val="25000"/>
              <a:buNone/>
            </a:pPr>
            <a:r>
              <a:rPr lang="en-US" altLang="nl-NL" sz="3600" dirty="0">
                <a:solidFill>
                  <a:srgbClr val="000000"/>
                </a:solidFill>
                <a:sym typeface="Calibri" pitchFamily="34" charset="0"/>
              </a:rPr>
              <a:t>   Gert Hulleman</a:t>
            </a: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Organist:</a:t>
            </a:r>
          </a:p>
          <a:p>
            <a:pPr eaLnBrk="1" hangingPunct="1">
              <a:spcBef>
                <a:spcPts val="900"/>
              </a:spcBef>
              <a:buClr>
                <a:srgbClr val="000000"/>
              </a:buClr>
              <a:buSzPct val="25000"/>
              <a:buFont typeface="Calibri" pitchFamily="34" charset="0"/>
              <a:buNone/>
            </a:pPr>
            <a:r>
              <a:rPr lang="en-US" altLang="nl-NL" sz="3600" dirty="0">
                <a:solidFill>
                  <a:srgbClr val="000000"/>
                </a:solidFill>
                <a:sym typeface="Calibri" pitchFamily="34" charset="0"/>
              </a:rPr>
              <a:t>	Anne Kroeze</a:t>
            </a: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Schriftlezing</a:t>
            </a:r>
            <a:r>
              <a:rPr lang="en-US" altLang="nl-NL" sz="3600"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Psalm 85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p>
        </p:txBody>
      </p:sp>
      <p:pic>
        <p:nvPicPr>
          <p:cNvPr id="2052" name="Shape 80">
            <a:extLst>
              <a:ext uri="{FF2B5EF4-FFF2-40B4-BE49-F238E27FC236}">
                <a16:creationId xmlns:a16="http://schemas.microsoft.com/office/drawing/2014/main" id="{F6376A2A-EA54-3911-DAC6-D15A21609A1E}"/>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BE47263E-7020-E58A-AF21-0A9CE7EE2B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32604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85C6023-C24E-44C2-BB97-1DA1484D2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498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1F3FD-9057-F941-7F5C-58CB2C2F5B81}"/>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EECAEAE1-4D70-B921-A772-54B9E70EAADF}"/>
              </a:ext>
            </a:extLst>
          </p:cNvPr>
          <p:cNvSpPr txBox="1">
            <a:spLocks noChangeArrowheads="1"/>
          </p:cNvSpPr>
          <p:nvPr/>
        </p:nvSpPr>
        <p:spPr bwMode="auto">
          <a:xfrm>
            <a:off x="0" y="287866"/>
            <a:ext cx="8229600" cy="1024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a:t>
            </a:r>
          </a:p>
          <a:p>
            <a:pPr eaLnBrk="1" hangingPunct="1">
              <a:spcBef>
                <a:spcPct val="0"/>
              </a:spcBef>
              <a:buClr>
                <a:srgbClr val="000000"/>
              </a:buClr>
              <a:buSzPct val="25000"/>
              <a:buFont typeface="Calibri" pitchFamily="34" charset="0"/>
              <a:buNone/>
            </a:pPr>
            <a:r>
              <a:rPr lang="en-US" altLang="nl-NL" b="1" dirty="0">
                <a:solidFill>
                  <a:srgbClr val="000000"/>
                </a:solidFill>
                <a:sym typeface="Calibri" pitchFamily="34" charset="0"/>
              </a:rPr>
              <a:t>   </a:t>
            </a:r>
          </a:p>
        </p:txBody>
      </p:sp>
      <p:sp>
        <p:nvSpPr>
          <p:cNvPr id="2051" name="Shape 79">
            <a:extLst>
              <a:ext uri="{FF2B5EF4-FFF2-40B4-BE49-F238E27FC236}">
                <a16:creationId xmlns:a16="http://schemas.microsoft.com/office/drawing/2014/main" id="{A7B4C806-4197-F1DE-7185-72D6BF6B8F64}"/>
              </a:ext>
            </a:extLst>
          </p:cNvPr>
          <p:cNvSpPr txBox="1">
            <a:spLocks noChangeArrowheads="1"/>
          </p:cNvSpPr>
          <p:nvPr/>
        </p:nvSpPr>
        <p:spPr bwMode="auto">
          <a:xfrm>
            <a:off x="0" y="973668"/>
            <a:ext cx="6700038" cy="5711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Voorganger</a:t>
            </a:r>
            <a:r>
              <a:rPr lang="en-US" altLang="nl-NL" sz="3600" b="1" dirty="0">
                <a:solidFill>
                  <a:srgbClr val="000000"/>
                </a:solidFill>
                <a:sym typeface="Calibri" pitchFamily="34" charset="0"/>
              </a:rPr>
              <a:t>:</a:t>
            </a:r>
            <a:r>
              <a:rPr lang="en-US" altLang="nl-NL" sz="3600" i="1" dirty="0">
                <a:solidFill>
                  <a:srgbClr val="000000"/>
                </a:solidFill>
                <a:sym typeface="Calibri" pitchFamily="34" charset="0"/>
              </a:rPr>
              <a:t> </a:t>
            </a: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Ds. G.J. </a:t>
            </a:r>
            <a:r>
              <a:rPr lang="en-US" altLang="nl-NL" sz="3600" dirty="0" err="1">
                <a:solidFill>
                  <a:srgbClr val="000000"/>
                </a:solidFill>
                <a:sym typeface="Calibri" pitchFamily="34" charset="0"/>
              </a:rPr>
              <a:t>Röben</a:t>
            </a:r>
            <a:endParaRPr lang="en-US" altLang="nl-NL" sz="3600" dirty="0">
              <a:solidFill>
                <a:srgbClr val="000000"/>
              </a:solidFill>
              <a:sym typeface="Calibri" pitchFamily="34" charset="0"/>
            </a:endParaRP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Ouderling</a:t>
            </a:r>
            <a:r>
              <a:rPr lang="en-US" altLang="nl-NL" sz="3600" b="1" dirty="0">
                <a:solidFill>
                  <a:srgbClr val="000000"/>
                </a:solidFill>
                <a:sym typeface="Calibri" pitchFamily="34" charset="0"/>
              </a:rPr>
              <a:t> van </a:t>
            </a:r>
            <a:r>
              <a:rPr lang="en-US" altLang="nl-NL" sz="3600" b="1" dirty="0" err="1">
                <a:solidFill>
                  <a:srgbClr val="000000"/>
                </a:solidFill>
                <a:sym typeface="Calibri" pitchFamily="34" charset="0"/>
              </a:rPr>
              <a:t>dienst</a:t>
            </a:r>
            <a:r>
              <a:rPr lang="en-US" altLang="nl-NL" sz="3600" b="1" dirty="0">
                <a:solidFill>
                  <a:srgbClr val="000000"/>
                </a:solidFill>
                <a:sym typeface="Calibri" pitchFamily="34" charset="0"/>
              </a:rPr>
              <a:t>:</a:t>
            </a:r>
          </a:p>
          <a:p>
            <a:pPr eaLnBrk="1" hangingPunct="1">
              <a:spcBef>
                <a:spcPts val="900"/>
              </a:spcBef>
              <a:buClr>
                <a:srgbClr val="000000"/>
              </a:buClr>
              <a:buSzPct val="25000"/>
              <a:buNone/>
            </a:pPr>
            <a:r>
              <a:rPr lang="en-US" altLang="nl-NL" sz="3600" dirty="0">
                <a:solidFill>
                  <a:srgbClr val="000000"/>
                </a:solidFill>
                <a:sym typeface="Calibri" pitchFamily="34" charset="0"/>
              </a:rPr>
              <a:t>   Gert Hulleman</a:t>
            </a: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Organist:</a:t>
            </a:r>
          </a:p>
          <a:p>
            <a:pPr eaLnBrk="1" hangingPunct="1">
              <a:spcBef>
                <a:spcPts val="900"/>
              </a:spcBef>
              <a:buClr>
                <a:srgbClr val="000000"/>
              </a:buClr>
              <a:buSzPct val="25000"/>
              <a:buFont typeface="Calibri" pitchFamily="34" charset="0"/>
              <a:buNone/>
            </a:pPr>
            <a:r>
              <a:rPr lang="en-US" altLang="nl-NL" sz="3600" dirty="0">
                <a:solidFill>
                  <a:srgbClr val="000000"/>
                </a:solidFill>
                <a:sym typeface="Calibri" pitchFamily="34" charset="0"/>
              </a:rPr>
              <a:t>	Anne Kroeze</a:t>
            </a: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Schriftlezing</a:t>
            </a:r>
            <a:r>
              <a:rPr lang="en-US" altLang="nl-NL" sz="3600"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Psalm 85</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p>
        </p:txBody>
      </p:sp>
      <p:pic>
        <p:nvPicPr>
          <p:cNvPr id="2052" name="Shape 80">
            <a:extLst>
              <a:ext uri="{FF2B5EF4-FFF2-40B4-BE49-F238E27FC236}">
                <a16:creationId xmlns:a16="http://schemas.microsoft.com/office/drawing/2014/main" id="{68D9A4DF-FED8-6353-73BB-59AAF6C401EF}"/>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A42E93A9-FC27-2652-45FD-27601C41793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4375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DC412-3FD3-457C-949C-C8B7B4E68F13}"/>
              </a:ext>
            </a:extLst>
          </p:cNvPr>
          <p:cNvSpPr>
            <a:spLocks noGrp="1"/>
          </p:cNvSpPr>
          <p:nvPr>
            <p:ph type="title"/>
          </p:nvPr>
        </p:nvSpPr>
        <p:spPr/>
        <p:txBody>
          <a:bodyPr>
            <a:normAutofit/>
          </a:bodyPr>
          <a:lstStyle/>
          <a:p>
            <a:r>
              <a:rPr lang="nl-NL" sz="3600" b="1" dirty="0">
                <a:latin typeface="+mn-lt"/>
              </a:rPr>
              <a:t>Welkom, mededelingen</a:t>
            </a:r>
          </a:p>
        </p:txBody>
      </p:sp>
      <p:sp>
        <p:nvSpPr>
          <p:cNvPr id="3" name="Tijdelijke aanduiding voor inhoud 2">
            <a:extLst>
              <a:ext uri="{FF2B5EF4-FFF2-40B4-BE49-F238E27FC236}">
                <a16:creationId xmlns:a16="http://schemas.microsoft.com/office/drawing/2014/main" id="{6CE7BC66-DE01-4B95-BCC9-3D5E4EE9463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22258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A5902-0CAF-4C93-91F0-C203650282C9}"/>
              </a:ext>
            </a:extLst>
          </p:cNvPr>
          <p:cNvSpPr>
            <a:spLocks noGrp="1"/>
          </p:cNvSpPr>
          <p:nvPr>
            <p:ph type="title"/>
          </p:nvPr>
        </p:nvSpPr>
        <p:spPr/>
        <p:txBody>
          <a:bodyPr>
            <a:normAutofit/>
          </a:bodyPr>
          <a:lstStyle/>
          <a:p>
            <a:r>
              <a:rPr lang="nl-NL" sz="3600" b="1" dirty="0">
                <a:latin typeface="+mn-lt"/>
              </a:rPr>
              <a:t>Intochtslied NLB 1005 “Zoekend naar licht”</a:t>
            </a:r>
          </a:p>
        </p:txBody>
      </p:sp>
      <p:sp>
        <p:nvSpPr>
          <p:cNvPr id="3" name="Tijdelijke aanduiding voor inhoud 2">
            <a:extLst>
              <a:ext uri="{FF2B5EF4-FFF2-40B4-BE49-F238E27FC236}">
                <a16:creationId xmlns:a16="http://schemas.microsoft.com/office/drawing/2014/main" id="{42DDDF65-08B3-4BC1-A839-7C04702AB9E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5157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25" name="Afbeelding 24" descr="Afbeelding met tafel&#10;&#10;Automatisch gegenereerde beschrijving">
            <a:extLst>
              <a:ext uri="{FF2B5EF4-FFF2-40B4-BE49-F238E27FC236}">
                <a16:creationId xmlns:a16="http://schemas.microsoft.com/office/drawing/2014/main" id="{C0423FFF-E5E6-6B40-BCC0-39142503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376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7E4FC87E-8AEA-3849-AB20-A0AA286B7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47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6" name="Afbeelding 5" descr="Afbeelding met tafel&#10;&#10;Automatisch gegenereerde beschrijving">
            <a:extLst>
              <a:ext uri="{FF2B5EF4-FFF2-40B4-BE49-F238E27FC236}">
                <a16:creationId xmlns:a16="http://schemas.microsoft.com/office/drawing/2014/main" id="{8389E8B0-BFCE-2844-9F04-B8C90630C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959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F11A2479-51CB-CE45-BC76-C3F160348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22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6" name="Afbeelding 5" descr="Afbeelding met tafel&#10;&#10;Automatisch gegenereerde beschrijving">
            <a:extLst>
              <a:ext uri="{FF2B5EF4-FFF2-40B4-BE49-F238E27FC236}">
                <a16:creationId xmlns:a16="http://schemas.microsoft.com/office/drawing/2014/main" id="{7035071B-F282-964D-9B71-097DA4BAD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538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269ACA49-ACC9-C545-BDC8-145348103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445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317230" y="315054"/>
            <a:ext cx="7862717" cy="646331"/>
          </a:xfrm>
          <a:prstGeom prst="rect">
            <a:avLst/>
          </a:prstGeom>
          <a:noFill/>
        </p:spPr>
        <p:txBody>
          <a:bodyPr wrap="square" rtlCol="0">
            <a:spAutoFit/>
          </a:bodyPr>
          <a:lstStyle/>
          <a:p>
            <a:r>
              <a:rPr lang="nl-NL" sz="3600" b="1" dirty="0"/>
              <a:t>Collectes woensdag 12 maart 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317230" y="821094"/>
            <a:ext cx="8490867" cy="3970318"/>
          </a:xfrm>
          <a:prstGeom prst="rect">
            <a:avLst/>
          </a:prstGeom>
          <a:noFill/>
        </p:spPr>
        <p:txBody>
          <a:bodyPr wrap="square" rtlCol="0">
            <a:spAutoFit/>
          </a:bodyPr>
          <a:lstStyle/>
          <a:p>
            <a:endParaRPr lang="nl-NL" sz="3600" dirty="0"/>
          </a:p>
          <a:p>
            <a:r>
              <a:rPr lang="nl-NL" sz="3600" dirty="0"/>
              <a:t>De collecte in de dienst is bestemd voor de kerk en de collecte bij de uitgang voor de instandhouding van het kerkgebouw.</a:t>
            </a:r>
          </a:p>
          <a:p>
            <a:endParaRPr lang="nl-NL" sz="3600" dirty="0"/>
          </a:p>
          <a:p>
            <a:endParaRPr lang="nl-NL" sz="3600" dirty="0"/>
          </a:p>
          <a:p>
            <a:endParaRPr lang="nl-NL" sz="3600" dirty="0"/>
          </a:p>
        </p:txBody>
      </p:sp>
      <p:sp>
        <p:nvSpPr>
          <p:cNvPr id="5" name="Tekstvak 4">
            <a:extLst>
              <a:ext uri="{FF2B5EF4-FFF2-40B4-BE49-F238E27FC236}">
                <a16:creationId xmlns:a16="http://schemas.microsoft.com/office/drawing/2014/main" id="{E9EB678E-E6B4-A70F-92B1-3CA30EB5193A}"/>
              </a:ext>
            </a:extLst>
          </p:cNvPr>
          <p:cNvSpPr txBox="1"/>
          <p:nvPr/>
        </p:nvSpPr>
        <p:spPr>
          <a:xfrm>
            <a:off x="335903" y="3632492"/>
            <a:ext cx="7079667" cy="1508105"/>
          </a:xfrm>
          <a:prstGeom prst="rect">
            <a:avLst/>
          </a:prstGeom>
          <a:noFill/>
        </p:spPr>
        <p:txBody>
          <a:bodyPr wrap="square" rtlCol="0">
            <a:spAutoFit/>
          </a:bodyPr>
          <a:lstStyle/>
          <a:p>
            <a:r>
              <a:rPr lang="nl-NL" sz="3600" dirty="0"/>
              <a:t>Via de Scipio-app of de Apostel-app kunt u thuis of in de kerk ook geven.</a:t>
            </a:r>
          </a:p>
          <a:p>
            <a:endParaRPr lang="nl-NL" sz="2000" dirty="0"/>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843" y="5232334"/>
            <a:ext cx="1392527" cy="1310612"/>
          </a:xfrm>
          <a:prstGeom prst="rect">
            <a:avLst/>
          </a:prstGeom>
        </p:spPr>
      </p:pic>
    </p:spTree>
    <p:extLst>
      <p:ext uri="{BB962C8B-B14F-4D97-AF65-F5344CB8AC3E}">
        <p14:creationId xmlns:p14="http://schemas.microsoft.com/office/powerpoint/2010/main" val="153430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6" name="Afbeelding 5" descr="Afbeelding met tafel&#10;&#10;Automatisch gegenereerde beschrijving">
            <a:extLst>
              <a:ext uri="{FF2B5EF4-FFF2-40B4-BE49-F238E27FC236}">
                <a16:creationId xmlns:a16="http://schemas.microsoft.com/office/drawing/2014/main" id="{C009EBB0-34B8-3B48-991D-27E43C44A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25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D87003A4-829C-9344-8A5D-40630E81E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481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6" name="Afbeelding 5" descr="Afbeelding met tafel&#10;&#10;Automatisch gegenereerde beschrijving">
            <a:extLst>
              <a:ext uri="{FF2B5EF4-FFF2-40B4-BE49-F238E27FC236}">
                <a16:creationId xmlns:a16="http://schemas.microsoft.com/office/drawing/2014/main" id="{E527EE39-227F-5E4C-A8A2-BCA462FF3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87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30499-3EC8-6D42-AA78-8788B18B7E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1C4B1FE-A413-2C49-B336-F37A9416805C}"/>
              </a:ext>
            </a:extLst>
          </p:cNvPr>
          <p:cNvSpPr>
            <a:spLocks noGrp="1"/>
          </p:cNvSpPr>
          <p:nvPr>
            <p:ph type="subTitle" idx="1"/>
          </p:nvPr>
        </p:nvSpPr>
        <p:spPr/>
        <p:txBody>
          <a:bodyPr/>
          <a:lstStyle/>
          <a:p>
            <a:endParaRPr lang="nl-NL"/>
          </a:p>
        </p:txBody>
      </p:sp>
      <p:pic>
        <p:nvPicPr>
          <p:cNvPr id="5" name="Afbeelding 4" descr="Afbeelding met tafel&#10;&#10;Automatisch gegenereerde beschrijving">
            <a:extLst>
              <a:ext uri="{FF2B5EF4-FFF2-40B4-BE49-F238E27FC236}">
                <a16:creationId xmlns:a16="http://schemas.microsoft.com/office/drawing/2014/main" id="{3FB2FDF6-5589-304C-ABEC-659C17500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30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7985E-8D29-4B0A-804B-43DF5846410A}"/>
              </a:ext>
            </a:extLst>
          </p:cNvPr>
          <p:cNvSpPr>
            <a:spLocks noGrp="1"/>
          </p:cNvSpPr>
          <p:nvPr>
            <p:ph type="title"/>
          </p:nvPr>
        </p:nvSpPr>
        <p:spPr/>
        <p:txBody>
          <a:bodyPr>
            <a:normAutofit/>
          </a:bodyPr>
          <a:lstStyle/>
          <a:p>
            <a:r>
              <a:rPr lang="nl-NL" sz="3600" b="1" dirty="0">
                <a:latin typeface="+mn-lt"/>
              </a:rPr>
              <a:t>Stil gebed</a:t>
            </a:r>
          </a:p>
        </p:txBody>
      </p:sp>
      <p:sp>
        <p:nvSpPr>
          <p:cNvPr id="3" name="Tijdelijke aanduiding voor inhoud 2">
            <a:extLst>
              <a:ext uri="{FF2B5EF4-FFF2-40B4-BE49-F238E27FC236}">
                <a16:creationId xmlns:a16="http://schemas.microsoft.com/office/drawing/2014/main" id="{E73E530A-092C-48A6-969F-36C74982590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3716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5C38-37EB-8F62-3BBC-2D5345BFF2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E8453F-5761-203F-AE73-6AE71947FFE5}"/>
              </a:ext>
            </a:extLst>
          </p:cNvPr>
          <p:cNvSpPr>
            <a:spLocks noGrp="1"/>
          </p:cNvSpPr>
          <p:nvPr>
            <p:ph type="title"/>
          </p:nvPr>
        </p:nvSpPr>
        <p:spPr/>
        <p:txBody>
          <a:bodyPr>
            <a:normAutofit/>
          </a:bodyPr>
          <a:lstStyle/>
          <a:p>
            <a:r>
              <a:rPr lang="nl-NL" sz="3600" b="1" dirty="0">
                <a:latin typeface="+mn-lt"/>
              </a:rPr>
              <a:t>Votum en groet</a:t>
            </a:r>
          </a:p>
        </p:txBody>
      </p:sp>
      <p:sp>
        <p:nvSpPr>
          <p:cNvPr id="3" name="Tijdelijke aanduiding voor inhoud 2">
            <a:extLst>
              <a:ext uri="{FF2B5EF4-FFF2-40B4-BE49-F238E27FC236}">
                <a16:creationId xmlns:a16="http://schemas.microsoft.com/office/drawing/2014/main" id="{46EC86B1-EF3A-6B11-1185-2FC12E7EC89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6963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FC1B6-4B39-C743-D749-C3615EF5AB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30F72F-CDA6-4D44-6894-9C6FAD40AF4C}"/>
              </a:ext>
            </a:extLst>
          </p:cNvPr>
          <p:cNvSpPr>
            <a:spLocks noGrp="1"/>
          </p:cNvSpPr>
          <p:nvPr>
            <p:ph type="title"/>
          </p:nvPr>
        </p:nvSpPr>
        <p:spPr/>
        <p:txBody>
          <a:bodyPr>
            <a:normAutofit/>
          </a:bodyPr>
          <a:lstStyle/>
          <a:p>
            <a:r>
              <a:rPr lang="nl-NL" sz="3600" b="1" dirty="0">
                <a:latin typeface="+mn-lt"/>
              </a:rPr>
              <a:t>Aanvangstekst</a:t>
            </a:r>
          </a:p>
        </p:txBody>
      </p:sp>
      <p:sp>
        <p:nvSpPr>
          <p:cNvPr id="3" name="Tijdelijke aanduiding voor inhoud 2">
            <a:extLst>
              <a:ext uri="{FF2B5EF4-FFF2-40B4-BE49-F238E27FC236}">
                <a16:creationId xmlns:a16="http://schemas.microsoft.com/office/drawing/2014/main" id="{784EA4C6-6880-80D6-9E0D-E6D456AE834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043661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0E594-9877-4FF3-E9D1-0E1E60EB72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2371DD-9069-05C6-889D-FD2F2322BA67}"/>
              </a:ext>
            </a:extLst>
          </p:cNvPr>
          <p:cNvSpPr>
            <a:spLocks noGrp="1"/>
          </p:cNvSpPr>
          <p:nvPr>
            <p:ph type="title"/>
          </p:nvPr>
        </p:nvSpPr>
        <p:spPr/>
        <p:txBody>
          <a:bodyPr>
            <a:normAutofit/>
          </a:bodyPr>
          <a:lstStyle/>
          <a:p>
            <a:r>
              <a:rPr lang="nl-NL" sz="3600" b="1" dirty="0">
                <a:latin typeface="+mn-lt"/>
              </a:rPr>
              <a:t>NLB 111 “Van ganser harte loof ik Hem” 1, 3 en 5 </a:t>
            </a:r>
          </a:p>
        </p:txBody>
      </p:sp>
      <p:sp>
        <p:nvSpPr>
          <p:cNvPr id="3" name="Tijdelijke aanduiding voor inhoud 2">
            <a:extLst>
              <a:ext uri="{FF2B5EF4-FFF2-40B4-BE49-F238E27FC236}">
                <a16:creationId xmlns:a16="http://schemas.microsoft.com/office/drawing/2014/main" id="{2EDCD2FF-E2CA-E624-7C51-C6166A23075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4769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4D3AA07-08A2-4D13-B49A-79CF2C715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111</a:t>
            </a:r>
          </a:p>
        </p:txBody>
      </p:sp>
    </p:spTree>
    <p:extLst>
      <p:ext uri="{BB962C8B-B14F-4D97-AF65-F5344CB8AC3E}">
        <p14:creationId xmlns:p14="http://schemas.microsoft.com/office/powerpoint/2010/main" val="355837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A82E715-0FF8-4D74-BE4E-88B2074B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45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D1CDE-8390-438F-8772-B68EC4494F38}"/>
              </a:ext>
            </a:extLst>
          </p:cNvPr>
          <p:cNvSpPr>
            <a:spLocks noGrp="1"/>
          </p:cNvSpPr>
          <p:nvPr>
            <p:ph type="title"/>
          </p:nvPr>
        </p:nvSpPr>
        <p:spPr>
          <a:xfrm>
            <a:off x="158620" y="-158620"/>
            <a:ext cx="8707588" cy="3225911"/>
          </a:xfrm>
        </p:spPr>
        <p:txBody>
          <a:bodyPr>
            <a:normAutofit/>
          </a:bodyPr>
          <a:lstStyle/>
          <a:p>
            <a:r>
              <a:rPr lang="nl-NL" sz="3600" b="1" dirty="0">
                <a:latin typeface="+mn-lt"/>
              </a:rPr>
              <a:t>De Raad van Kerken Vollenhove/Sint Jansklooster organiseert op zes zaterdagen in de 40-dagen periode voor Pasen, een wandeling in de omgeving van Vollenhove.</a:t>
            </a:r>
          </a:p>
        </p:txBody>
      </p:sp>
      <p:sp>
        <p:nvSpPr>
          <p:cNvPr id="3" name="Tijdelijke aanduiding voor inhoud 2">
            <a:extLst>
              <a:ext uri="{FF2B5EF4-FFF2-40B4-BE49-F238E27FC236}">
                <a16:creationId xmlns:a16="http://schemas.microsoft.com/office/drawing/2014/main" id="{520C4069-BD37-4938-8A5C-C410B329A8AD}"/>
              </a:ext>
            </a:extLst>
          </p:cNvPr>
          <p:cNvSpPr>
            <a:spLocks noGrp="1"/>
          </p:cNvSpPr>
          <p:nvPr>
            <p:ph idx="1"/>
          </p:nvPr>
        </p:nvSpPr>
        <p:spPr>
          <a:xfrm>
            <a:off x="158620" y="2659223"/>
            <a:ext cx="8707588" cy="3974841"/>
          </a:xfrm>
        </p:spPr>
        <p:txBody>
          <a:bodyPr>
            <a:noAutofit/>
          </a:bodyPr>
          <a:lstStyle/>
          <a:p>
            <a:pPr marL="0" indent="0">
              <a:buNone/>
            </a:pPr>
            <a:r>
              <a:rPr lang="nl-NL" sz="3600" dirty="0"/>
              <a:t>Deze periode is van oudsher een tijd van vasten en bewust leven voor alle christenen. We denken in deze tijd aan Jezus die opliep met zijn vrienden naar Jeruzalem. Hij ging over bergen en door dalen, stap voor stap. We geloven dat Hij nog steeds oploopt met mensen door het leven.</a:t>
            </a:r>
          </a:p>
        </p:txBody>
      </p:sp>
    </p:spTree>
    <p:extLst>
      <p:ext uri="{BB962C8B-B14F-4D97-AF65-F5344CB8AC3E}">
        <p14:creationId xmlns:p14="http://schemas.microsoft.com/office/powerpoint/2010/main" val="316100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D12BE16-0A0A-45B5-AD5C-AB6F6B3D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5074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4A27C0-1773-4F56-A76D-86C7B9AE6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34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B463ED1-0DF1-4A62-9720-5A82D8C5D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0710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E72615C-4EC7-4CE4-905D-0A7B08D52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811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EF979-DFB7-477B-85C4-6E619E92DCFD}"/>
              </a:ext>
            </a:extLst>
          </p:cNvPr>
          <p:cNvSpPr>
            <a:spLocks noGrp="1"/>
          </p:cNvSpPr>
          <p:nvPr>
            <p:ph type="title"/>
          </p:nvPr>
        </p:nvSpPr>
        <p:spPr/>
        <p:txBody>
          <a:bodyPr>
            <a:normAutofit/>
          </a:bodyPr>
          <a:lstStyle/>
          <a:p>
            <a:r>
              <a:rPr lang="nl-NL" sz="3600" b="1" dirty="0">
                <a:latin typeface="+mn-lt"/>
              </a:rPr>
              <a:t>Gebed </a:t>
            </a:r>
          </a:p>
        </p:txBody>
      </p:sp>
      <p:sp>
        <p:nvSpPr>
          <p:cNvPr id="3" name="Tijdelijke aanduiding voor inhoud 2">
            <a:extLst>
              <a:ext uri="{FF2B5EF4-FFF2-40B4-BE49-F238E27FC236}">
                <a16:creationId xmlns:a16="http://schemas.microsoft.com/office/drawing/2014/main" id="{77EDC1C9-11BD-4164-9D36-8C3CF259C95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46395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6FEA-D129-F26E-78ED-EE638325E6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B8AAF2-3342-5441-77D2-0C66885243E6}"/>
              </a:ext>
            </a:extLst>
          </p:cNvPr>
          <p:cNvSpPr>
            <a:spLocks noGrp="1"/>
          </p:cNvSpPr>
          <p:nvPr>
            <p:ph type="title"/>
          </p:nvPr>
        </p:nvSpPr>
        <p:spPr/>
        <p:txBody>
          <a:bodyPr>
            <a:normAutofit/>
          </a:bodyPr>
          <a:lstStyle/>
          <a:p>
            <a:r>
              <a:rPr lang="nl-NL" sz="3600" b="1" dirty="0">
                <a:latin typeface="+mn-lt"/>
              </a:rPr>
              <a:t>NLB. 313 “God opent hart en oren” </a:t>
            </a:r>
            <a:br>
              <a:rPr lang="nl-NL" sz="3600" b="1" dirty="0">
                <a:latin typeface="+mn-lt"/>
              </a:rPr>
            </a:br>
            <a:r>
              <a:rPr lang="nl-NL" sz="3600" b="1" dirty="0">
                <a:latin typeface="+mn-lt"/>
              </a:rPr>
              <a:t>2, 4 en 5</a:t>
            </a:r>
          </a:p>
        </p:txBody>
      </p:sp>
      <p:sp>
        <p:nvSpPr>
          <p:cNvPr id="3" name="Tijdelijke aanduiding voor inhoud 2">
            <a:extLst>
              <a:ext uri="{FF2B5EF4-FFF2-40B4-BE49-F238E27FC236}">
                <a16:creationId xmlns:a16="http://schemas.microsoft.com/office/drawing/2014/main" id="{1DC8F4D3-1552-9B22-5B12-16815A0D729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8936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4C268-DA66-4EE2-86E8-BE8624BD72A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4C13C98-DCA2-4689-93CA-B6581A1E140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83DB249-1C95-49C3-921D-77FA20340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5747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227B9-028C-40A5-A5F8-19EB113CE48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A9D9783-D3B2-4105-9F76-926498C2CF3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E7243367-FE3B-48A5-869B-B5DFE5E04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782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CA8A0-9508-4862-B830-CC35AF9BCF8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FC6867F-0A02-4847-9FB3-FED6AEE3F06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739D258-8DD3-4872-9072-2D0BFB89C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6149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95F19-6BA4-470A-BDCD-0A3C816AFE2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96826AA-C4A6-4516-A26E-AA89DC1945DE}"/>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061EE13-486E-4AF5-A6C7-C2589D517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369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60BC81-F785-4E0E-99E7-02B78B4DF538}"/>
              </a:ext>
            </a:extLst>
          </p:cNvPr>
          <p:cNvSpPr>
            <a:spLocks noGrp="1"/>
          </p:cNvSpPr>
          <p:nvPr>
            <p:ph idx="1"/>
          </p:nvPr>
        </p:nvSpPr>
        <p:spPr>
          <a:xfrm>
            <a:off x="393538" y="173620"/>
            <a:ext cx="8470544" cy="6003343"/>
          </a:xfrm>
        </p:spPr>
        <p:txBody>
          <a:bodyPr>
            <a:noAutofit/>
          </a:bodyPr>
          <a:lstStyle/>
          <a:p>
            <a:pPr marL="0" indent="0">
              <a:buNone/>
            </a:pPr>
            <a:r>
              <a:rPr lang="nl-NL" sz="3600" dirty="0"/>
              <a:t>Wij mogen ook stappen zetten naar de ander, naar elkaar luisteren, bemoedigen en ons bewust worden van de weg die Jezus moest gaan. De zaterdagse wandelingen starten om 9.00 uur, duren ongeveer een uur en worden afgesloten met koffie of thee en wat lekkers. Opgave is niet nodig. De eerste keer was zaterdag jl. De volgende op zaterdag 15 maart, 22 maart en 29 maart , de start is in Vollenhove vanaf “De </a:t>
            </a:r>
            <a:r>
              <a:rPr lang="nl-NL" sz="3600" dirty="0" err="1"/>
              <a:t>Burght</a:t>
            </a:r>
            <a:r>
              <a:rPr lang="nl-NL" sz="3600" dirty="0"/>
              <a:t>”. Op 5 april is de start in Sint Jansklooster bij de Johanneskerk.</a:t>
            </a:r>
          </a:p>
        </p:txBody>
      </p:sp>
    </p:spTree>
    <p:extLst>
      <p:ext uri="{BB962C8B-B14F-4D97-AF65-F5344CB8AC3E}">
        <p14:creationId xmlns:p14="http://schemas.microsoft.com/office/powerpoint/2010/main" val="3514323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4AAA0-A1A7-4DAA-9813-991F98A1923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DFB79AD-34FA-43E5-A503-BAC45F1326F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C359EA4-318D-4DB9-94E2-6B79803FF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2405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DB92F-F7EF-49E9-BA72-A89104A1118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CBD6460-D359-4424-9C09-ECCC4BD200E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BA034BA-B8EF-4EF4-B864-33C358805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9014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5625C-8D12-4710-B573-9DFC9B9E891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9A70796-BEBB-4620-B62E-7B18366C7A27}"/>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54218D6-9C3A-451F-9218-3E4B7CB2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4648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16D65-4CE3-4AD7-93E5-53E6345F8BE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D7F90AE-BF0E-4F15-A7C6-207489AD966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5305B60-6BA6-452F-B2B7-1E3F5276F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04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DCF33-2735-491A-AF42-7A13D1A7172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B6BCDCF-4B9A-4DE5-8B05-AF73B96B3DF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70BCA98-1B6D-4E00-8575-4E03DF21D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632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D8007-29F8-4639-89ED-7E53A0377578}"/>
              </a:ext>
            </a:extLst>
          </p:cNvPr>
          <p:cNvSpPr>
            <a:spLocks noGrp="1"/>
          </p:cNvSpPr>
          <p:nvPr>
            <p:ph type="title"/>
          </p:nvPr>
        </p:nvSpPr>
        <p:spPr/>
        <p:txBody>
          <a:bodyPr>
            <a:normAutofit/>
          </a:bodyPr>
          <a:lstStyle/>
          <a:p>
            <a:r>
              <a:rPr lang="nl-NL" sz="3600" b="1" dirty="0">
                <a:latin typeface="+mn-lt"/>
              </a:rPr>
              <a:t>Psalm 85 (NBV21) </a:t>
            </a:r>
          </a:p>
        </p:txBody>
      </p:sp>
      <p:sp>
        <p:nvSpPr>
          <p:cNvPr id="3" name="Tijdelijke aanduiding voor inhoud 2">
            <a:extLst>
              <a:ext uri="{FF2B5EF4-FFF2-40B4-BE49-F238E27FC236}">
                <a16:creationId xmlns:a16="http://schemas.microsoft.com/office/drawing/2014/main" id="{F9B562E6-6032-40A4-A51B-912DE999D0A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843800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580F-A508-88FA-2D4D-7EB206ECBD1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099E725-4312-4137-DA0A-7DA725FBFF30}"/>
              </a:ext>
            </a:extLst>
          </p:cNvPr>
          <p:cNvSpPr>
            <a:spLocks noGrp="1"/>
          </p:cNvSpPr>
          <p:nvPr>
            <p:ph idx="1"/>
          </p:nvPr>
        </p:nvSpPr>
        <p:spPr>
          <a:xfrm>
            <a:off x="628649" y="340822"/>
            <a:ext cx="8324157" cy="5836141"/>
          </a:xfrm>
        </p:spPr>
        <p:txBody>
          <a:bodyPr>
            <a:noAutofit/>
          </a:bodyPr>
          <a:lstStyle/>
          <a:p>
            <a:pPr>
              <a:buNone/>
            </a:pPr>
            <a:r>
              <a:rPr lang="nl-NL" sz="3400" i="1" baseline="-25000" dirty="0">
                <a:effectLst/>
              </a:rPr>
              <a:t>1</a:t>
            </a:r>
            <a:r>
              <a:rPr lang="nl-NL" sz="3400" i="1" dirty="0">
                <a:effectLst/>
              </a:rPr>
              <a:t>Voor de koorleider. Van de </a:t>
            </a:r>
            <a:r>
              <a:rPr lang="nl-NL" sz="3400" i="1" dirty="0" err="1">
                <a:effectLst/>
              </a:rPr>
              <a:t>Korachieten</a:t>
            </a:r>
            <a:r>
              <a:rPr lang="nl-NL" sz="3400" i="1" dirty="0">
                <a:effectLst/>
              </a:rPr>
              <a:t>, een psalm.</a:t>
            </a:r>
          </a:p>
          <a:p>
            <a:pPr>
              <a:buNone/>
            </a:pPr>
            <a:endParaRPr lang="nl-NL" sz="3400" i="1" dirty="0">
              <a:effectLst/>
            </a:endParaRPr>
          </a:p>
          <a:p>
            <a:pPr>
              <a:buNone/>
            </a:pPr>
            <a:r>
              <a:rPr lang="nl-NL" sz="3400" baseline="-25000" dirty="0">
                <a:effectLst/>
              </a:rPr>
              <a:t>2</a:t>
            </a:r>
            <a:r>
              <a:rPr lang="nl-NL" sz="3400" dirty="0">
                <a:effectLst/>
              </a:rPr>
              <a:t>U bent uw land genadig geweest, </a:t>
            </a:r>
            <a:r>
              <a:rPr lang="nl-NL" sz="3400" cap="small" dirty="0">
                <a:effectLst/>
              </a:rPr>
              <a:t>HEER</a:t>
            </a:r>
            <a:r>
              <a:rPr lang="nl-NL" sz="3400" dirty="0">
                <a:effectLst/>
              </a:rPr>
              <a:t>,</a:t>
            </a:r>
          </a:p>
          <a:p>
            <a:pPr>
              <a:buNone/>
            </a:pPr>
            <a:r>
              <a:rPr lang="nl-NL" sz="3400" dirty="0">
                <a:effectLst/>
              </a:rPr>
              <a:t>U keerde het lot van Jakob ten goede,</a:t>
            </a:r>
          </a:p>
          <a:p>
            <a:pPr>
              <a:buNone/>
            </a:pPr>
            <a:r>
              <a:rPr lang="nl-NL" sz="3400" baseline="-25000" dirty="0">
                <a:effectLst/>
              </a:rPr>
              <a:t>3</a:t>
            </a:r>
            <a:r>
              <a:rPr lang="nl-NL" sz="3400" dirty="0">
                <a:effectLst/>
              </a:rPr>
              <a:t>nam de schuld van uw volk weg</a:t>
            </a:r>
          </a:p>
          <a:p>
            <a:pPr>
              <a:buNone/>
            </a:pPr>
            <a:r>
              <a:rPr lang="nl-NL" sz="3400" dirty="0">
                <a:effectLst/>
              </a:rPr>
              <a:t>en bedekte al zijn zonden. sela</a:t>
            </a:r>
          </a:p>
          <a:p>
            <a:pPr>
              <a:buNone/>
            </a:pPr>
            <a:r>
              <a:rPr lang="nl-NL" sz="3400" baseline="-25000" dirty="0">
                <a:effectLst/>
              </a:rPr>
              <a:t>4</a:t>
            </a:r>
            <a:r>
              <a:rPr lang="nl-NL" sz="3400" dirty="0">
                <a:effectLst/>
              </a:rPr>
              <a:t>U bedwong uw woede</a:t>
            </a:r>
          </a:p>
          <a:p>
            <a:pPr>
              <a:buNone/>
            </a:pPr>
            <a:r>
              <a:rPr lang="nl-NL" sz="3400" dirty="0">
                <a:effectLst/>
              </a:rPr>
              <a:t>en wendde u af van uw brandende toorn.</a:t>
            </a:r>
          </a:p>
        </p:txBody>
      </p:sp>
    </p:spTree>
    <p:extLst>
      <p:ext uri="{BB962C8B-B14F-4D97-AF65-F5344CB8AC3E}">
        <p14:creationId xmlns:p14="http://schemas.microsoft.com/office/powerpoint/2010/main" val="246997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2758-1EB0-6978-0AAA-55A249CED2E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C064F5-B3C1-1CA4-DC7F-1EA28C943DD6}"/>
              </a:ext>
            </a:extLst>
          </p:cNvPr>
          <p:cNvSpPr>
            <a:spLocks noGrp="1"/>
          </p:cNvSpPr>
          <p:nvPr>
            <p:ph idx="1"/>
          </p:nvPr>
        </p:nvSpPr>
        <p:spPr>
          <a:xfrm>
            <a:off x="661900" y="365760"/>
            <a:ext cx="8324157" cy="5836141"/>
          </a:xfrm>
        </p:spPr>
        <p:txBody>
          <a:bodyPr>
            <a:noAutofit/>
          </a:bodyPr>
          <a:lstStyle/>
          <a:p>
            <a:pPr>
              <a:buNone/>
            </a:pPr>
            <a:r>
              <a:rPr lang="nl-NL" sz="3400" baseline="-25000" dirty="0">
                <a:effectLst/>
              </a:rPr>
              <a:t>5</a:t>
            </a:r>
            <a:r>
              <a:rPr lang="nl-NL" sz="3400" dirty="0">
                <a:effectLst/>
              </a:rPr>
              <a:t>God, onze helper, keer tot ons terug,</a:t>
            </a:r>
          </a:p>
          <a:p>
            <a:pPr>
              <a:buNone/>
            </a:pPr>
            <a:r>
              <a:rPr lang="nl-NL" sz="3400" dirty="0">
                <a:effectLst/>
              </a:rPr>
              <a:t>onderdruk uw afschuw van ons.</a:t>
            </a:r>
          </a:p>
          <a:p>
            <a:pPr>
              <a:buNone/>
            </a:pPr>
            <a:r>
              <a:rPr lang="nl-NL" sz="3400" baseline="-25000" dirty="0">
                <a:effectLst/>
              </a:rPr>
              <a:t>6</a:t>
            </a:r>
            <a:r>
              <a:rPr lang="nl-NL" sz="3400" dirty="0">
                <a:effectLst/>
              </a:rPr>
              <a:t>Wilt U voor eeuwig uw toorn laten duren,</a:t>
            </a:r>
          </a:p>
          <a:p>
            <a:pPr>
              <a:buNone/>
            </a:pPr>
            <a:r>
              <a:rPr lang="nl-NL" sz="3400" dirty="0">
                <a:effectLst/>
              </a:rPr>
              <a:t>verbolgen zijn van geslacht op geslacht?</a:t>
            </a:r>
          </a:p>
          <a:p>
            <a:pPr>
              <a:buNone/>
            </a:pPr>
            <a:endParaRPr lang="nl-NL" sz="3400" dirty="0">
              <a:effectLst/>
            </a:endParaRPr>
          </a:p>
          <a:p>
            <a:pPr>
              <a:buNone/>
            </a:pPr>
            <a:r>
              <a:rPr lang="nl-NL" sz="3400" baseline="-25000" dirty="0">
                <a:effectLst/>
              </a:rPr>
              <a:t>7</a:t>
            </a:r>
            <a:r>
              <a:rPr lang="nl-NL" sz="3400" dirty="0">
                <a:effectLst/>
              </a:rPr>
              <a:t>Breng ons weer tot leven,</a:t>
            </a:r>
          </a:p>
          <a:p>
            <a:pPr>
              <a:buNone/>
            </a:pPr>
            <a:r>
              <a:rPr lang="nl-NL" sz="3400" dirty="0">
                <a:effectLst/>
              </a:rPr>
              <a:t>dan zullen wij ons in U verheugen.</a:t>
            </a:r>
          </a:p>
          <a:p>
            <a:pPr>
              <a:buNone/>
            </a:pPr>
            <a:r>
              <a:rPr lang="nl-NL" sz="3400" baseline="-25000" dirty="0">
                <a:effectLst/>
              </a:rPr>
              <a:t>8</a:t>
            </a:r>
            <a:r>
              <a:rPr lang="nl-NL" sz="3400" dirty="0">
                <a:effectLst/>
              </a:rPr>
              <a:t>Toon ons uw trouw, </a:t>
            </a:r>
            <a:r>
              <a:rPr lang="nl-NL" sz="3400" cap="small" dirty="0">
                <a:effectLst/>
              </a:rPr>
              <a:t>HEER</a:t>
            </a:r>
            <a:r>
              <a:rPr lang="nl-NL" sz="3400" dirty="0">
                <a:effectLst/>
              </a:rPr>
              <a:t>,</a:t>
            </a:r>
          </a:p>
          <a:p>
            <a:pPr>
              <a:buNone/>
            </a:pPr>
            <a:r>
              <a:rPr lang="nl-NL" sz="3400" dirty="0">
                <a:effectLst/>
              </a:rPr>
              <a:t>en geef ons uw hulp.</a:t>
            </a:r>
          </a:p>
        </p:txBody>
      </p:sp>
    </p:spTree>
    <p:extLst>
      <p:ext uri="{BB962C8B-B14F-4D97-AF65-F5344CB8AC3E}">
        <p14:creationId xmlns:p14="http://schemas.microsoft.com/office/powerpoint/2010/main" val="768622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E238-F53F-0A51-C259-06CE8093E73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4579A39-BA99-1EDF-DA1F-49026F7E6754}"/>
              </a:ext>
            </a:extLst>
          </p:cNvPr>
          <p:cNvSpPr>
            <a:spLocks noGrp="1"/>
          </p:cNvSpPr>
          <p:nvPr>
            <p:ph idx="1"/>
          </p:nvPr>
        </p:nvSpPr>
        <p:spPr>
          <a:xfrm>
            <a:off x="628649" y="340822"/>
            <a:ext cx="8324157" cy="5836141"/>
          </a:xfrm>
        </p:spPr>
        <p:txBody>
          <a:bodyPr>
            <a:noAutofit/>
          </a:bodyPr>
          <a:lstStyle/>
          <a:p>
            <a:pPr>
              <a:buNone/>
            </a:pPr>
            <a:r>
              <a:rPr lang="nl-NL" sz="3400" baseline="-25000" dirty="0">
                <a:effectLst/>
              </a:rPr>
              <a:t>9</a:t>
            </a:r>
            <a:r>
              <a:rPr lang="nl-NL" sz="3400" dirty="0">
                <a:effectLst/>
              </a:rPr>
              <a:t>Ik wil horen wat God ons zegt.</a:t>
            </a:r>
          </a:p>
          <a:p>
            <a:pPr>
              <a:buNone/>
            </a:pPr>
            <a:r>
              <a:rPr lang="nl-NL" sz="3400" dirty="0">
                <a:effectLst/>
              </a:rPr>
              <a:t>De </a:t>
            </a:r>
            <a:r>
              <a:rPr lang="nl-NL" sz="3400" cap="small" dirty="0">
                <a:effectLst/>
              </a:rPr>
              <a:t>HEER</a:t>
            </a:r>
            <a:r>
              <a:rPr lang="nl-NL" sz="3400" dirty="0">
                <a:effectLst/>
              </a:rPr>
              <a:t> spreekt woorden van vrede</a:t>
            </a:r>
          </a:p>
          <a:p>
            <a:pPr>
              <a:buNone/>
            </a:pPr>
            <a:r>
              <a:rPr lang="nl-NL" sz="3400" dirty="0">
                <a:effectLst/>
              </a:rPr>
              <a:t>tegen zijn volk, zijn getrouwen.</a:t>
            </a:r>
          </a:p>
          <a:p>
            <a:pPr>
              <a:buNone/>
            </a:pPr>
            <a:r>
              <a:rPr lang="nl-NL" sz="3400" dirty="0">
                <a:effectLst/>
              </a:rPr>
              <a:t>Laten zij niet weer vervallen in dwaasheid!</a:t>
            </a:r>
          </a:p>
          <a:p>
            <a:pPr>
              <a:buNone/>
            </a:pPr>
            <a:endParaRPr lang="nl-NL" sz="3400" dirty="0">
              <a:effectLst/>
            </a:endParaRPr>
          </a:p>
          <a:p>
            <a:pPr>
              <a:buNone/>
            </a:pPr>
            <a:br>
              <a:rPr lang="nl-NL" sz="3400" dirty="0"/>
            </a:br>
            <a:endParaRPr lang="nl-NL" sz="3400" dirty="0"/>
          </a:p>
        </p:txBody>
      </p:sp>
    </p:spTree>
    <p:extLst>
      <p:ext uri="{BB962C8B-B14F-4D97-AF65-F5344CB8AC3E}">
        <p14:creationId xmlns:p14="http://schemas.microsoft.com/office/powerpoint/2010/main" val="222986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11171-447D-C38C-7677-9FDC9E263D2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993E338-7C76-3F87-4371-680F3CB3438E}"/>
              </a:ext>
            </a:extLst>
          </p:cNvPr>
          <p:cNvSpPr>
            <a:spLocks noGrp="1"/>
          </p:cNvSpPr>
          <p:nvPr>
            <p:ph idx="1"/>
          </p:nvPr>
        </p:nvSpPr>
        <p:spPr>
          <a:xfrm>
            <a:off x="628649" y="340822"/>
            <a:ext cx="8324157" cy="5836141"/>
          </a:xfrm>
        </p:spPr>
        <p:txBody>
          <a:bodyPr>
            <a:noAutofit/>
          </a:bodyPr>
          <a:lstStyle/>
          <a:p>
            <a:pPr>
              <a:buNone/>
            </a:pPr>
            <a:r>
              <a:rPr lang="nl-NL" sz="3400" baseline="-25000" dirty="0">
                <a:effectLst/>
              </a:rPr>
              <a:t>10</a:t>
            </a:r>
            <a:r>
              <a:rPr lang="nl-NL" sz="3400" dirty="0">
                <a:effectLst/>
              </a:rPr>
              <a:t>Voor wie Hem eren is zijn hulp nabij:</a:t>
            </a:r>
          </a:p>
          <a:p>
            <a:pPr>
              <a:buNone/>
            </a:pPr>
            <a:r>
              <a:rPr lang="nl-NL" sz="3400" dirty="0">
                <a:effectLst/>
              </a:rPr>
              <a:t>zijn glorie komt wonen in ons land,</a:t>
            </a:r>
          </a:p>
          <a:p>
            <a:pPr>
              <a:buNone/>
            </a:pPr>
            <a:r>
              <a:rPr lang="nl-NL" sz="3400" baseline="-25000" dirty="0">
                <a:effectLst/>
              </a:rPr>
              <a:t>11</a:t>
            </a:r>
            <a:r>
              <a:rPr lang="nl-NL" sz="3400" dirty="0">
                <a:effectLst/>
              </a:rPr>
              <a:t>trouw en liefde omhelzen elkaar,</a:t>
            </a:r>
          </a:p>
          <a:p>
            <a:pPr>
              <a:buNone/>
            </a:pPr>
            <a:r>
              <a:rPr lang="nl-NL" sz="3400" dirty="0">
                <a:effectLst/>
              </a:rPr>
              <a:t>recht en vrede begroeten elkaar met een kus,</a:t>
            </a:r>
          </a:p>
          <a:p>
            <a:pPr>
              <a:buNone/>
            </a:pPr>
            <a:r>
              <a:rPr lang="nl-NL" sz="3400" baseline="-25000" dirty="0">
                <a:effectLst/>
              </a:rPr>
              <a:t>12</a:t>
            </a:r>
            <a:r>
              <a:rPr lang="nl-NL" sz="3400" dirty="0">
                <a:effectLst/>
              </a:rPr>
              <a:t>trouw bloeit uit de aarde op,</a:t>
            </a:r>
          </a:p>
          <a:p>
            <a:pPr>
              <a:buNone/>
            </a:pPr>
            <a:r>
              <a:rPr lang="nl-NL" sz="3400" dirty="0">
                <a:effectLst/>
              </a:rPr>
              <a:t>recht ziet uit de hemel toe.</a:t>
            </a:r>
          </a:p>
          <a:p>
            <a:pPr>
              <a:buNone/>
            </a:pPr>
            <a:br>
              <a:rPr lang="nl-NL" sz="3400" dirty="0"/>
            </a:br>
            <a:endParaRPr lang="nl-NL" sz="3400" dirty="0"/>
          </a:p>
        </p:txBody>
      </p:sp>
    </p:spTree>
    <p:extLst>
      <p:ext uri="{BB962C8B-B14F-4D97-AF65-F5344CB8AC3E}">
        <p14:creationId xmlns:p14="http://schemas.microsoft.com/office/powerpoint/2010/main" val="146799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0BA6E0E-3E68-4F8F-B083-B3BBA14594C2}"/>
              </a:ext>
            </a:extLst>
          </p:cNvPr>
          <p:cNvSpPr>
            <a:spLocks noGrp="1"/>
          </p:cNvSpPr>
          <p:nvPr>
            <p:ph idx="1"/>
          </p:nvPr>
        </p:nvSpPr>
        <p:spPr>
          <a:xfrm>
            <a:off x="289367" y="462987"/>
            <a:ext cx="8225983" cy="5713976"/>
          </a:xfrm>
        </p:spPr>
        <p:txBody>
          <a:bodyPr>
            <a:normAutofit/>
          </a:bodyPr>
          <a:lstStyle/>
          <a:p>
            <a:pPr marL="0" indent="0">
              <a:buNone/>
            </a:pPr>
            <a:r>
              <a:rPr lang="nl-NL" sz="3600" dirty="0"/>
              <a:t>Voor de laatste wandeling op 12 april wordt er om 9.00 uur verzameld bij de “De </a:t>
            </a:r>
            <a:r>
              <a:rPr lang="nl-NL" sz="3600" dirty="0" err="1"/>
              <a:t>Burght</a:t>
            </a:r>
            <a:r>
              <a:rPr lang="nl-NL" sz="3600" dirty="0"/>
              <a:t>” in Vollenhove of om 9.15 uur in het Waterloopbos.</a:t>
            </a:r>
          </a:p>
          <a:p>
            <a:pPr marL="0" indent="0">
              <a:buNone/>
            </a:pPr>
            <a:r>
              <a:rPr lang="nl-NL" sz="3600" dirty="0"/>
              <a:t>Iedereen is welkom om aan te sluiten, ook als het maar één keer zou zijn !</a:t>
            </a:r>
          </a:p>
          <a:p>
            <a:pPr marL="0" indent="0">
              <a:buNone/>
            </a:pPr>
            <a:endParaRPr lang="nl-NL" sz="3200" dirty="0"/>
          </a:p>
        </p:txBody>
      </p:sp>
      <p:pic>
        <p:nvPicPr>
          <p:cNvPr id="5" name="Afbeelding 4">
            <a:extLst>
              <a:ext uri="{FF2B5EF4-FFF2-40B4-BE49-F238E27FC236}">
                <a16:creationId xmlns:a16="http://schemas.microsoft.com/office/drawing/2014/main" id="{F2A33795-0AB3-4E67-8348-DA26CCEC08AC}"/>
              </a:ext>
            </a:extLst>
          </p:cNvPr>
          <p:cNvPicPr/>
          <p:nvPr/>
        </p:nvPicPr>
        <p:blipFill>
          <a:blip r:embed="rId2">
            <a:extLst>
              <a:ext uri="{28A0092B-C50C-407E-A947-70E740481C1C}">
                <a14:useLocalDpi xmlns:a14="http://schemas.microsoft.com/office/drawing/2010/main" val="0"/>
              </a:ext>
            </a:extLst>
          </a:blip>
          <a:stretch>
            <a:fillRect/>
          </a:stretch>
        </p:blipFill>
        <p:spPr>
          <a:xfrm>
            <a:off x="2147104" y="3655641"/>
            <a:ext cx="4849792" cy="3075038"/>
          </a:xfrm>
          <a:prstGeom prst="rect">
            <a:avLst/>
          </a:prstGeom>
        </p:spPr>
      </p:pic>
    </p:spTree>
    <p:extLst>
      <p:ext uri="{BB962C8B-B14F-4D97-AF65-F5344CB8AC3E}">
        <p14:creationId xmlns:p14="http://schemas.microsoft.com/office/powerpoint/2010/main" val="3867418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E537-9512-08E3-C281-4F7BF2FACD75}"/>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6D0D1B-E6CC-A873-8690-DE78CDED3D85}"/>
              </a:ext>
            </a:extLst>
          </p:cNvPr>
          <p:cNvSpPr>
            <a:spLocks noGrp="1"/>
          </p:cNvSpPr>
          <p:nvPr>
            <p:ph idx="1"/>
          </p:nvPr>
        </p:nvSpPr>
        <p:spPr>
          <a:xfrm>
            <a:off x="628649" y="340822"/>
            <a:ext cx="8324157" cy="5836141"/>
          </a:xfrm>
        </p:spPr>
        <p:txBody>
          <a:bodyPr>
            <a:noAutofit/>
          </a:bodyPr>
          <a:lstStyle/>
          <a:p>
            <a:pPr>
              <a:buNone/>
            </a:pPr>
            <a:r>
              <a:rPr lang="nl-NL" sz="3400" baseline="-25000" dirty="0">
                <a:effectLst/>
              </a:rPr>
              <a:t>13</a:t>
            </a:r>
            <a:r>
              <a:rPr lang="nl-NL" sz="3400" dirty="0">
                <a:effectLst/>
              </a:rPr>
              <a:t>De </a:t>
            </a:r>
            <a:r>
              <a:rPr lang="nl-NL" sz="3400" cap="small" dirty="0">
                <a:effectLst/>
              </a:rPr>
              <a:t>HEER</a:t>
            </a:r>
            <a:r>
              <a:rPr lang="nl-NL" sz="3400" dirty="0">
                <a:effectLst/>
              </a:rPr>
              <a:t> geeft al het goede:</a:t>
            </a:r>
          </a:p>
          <a:p>
            <a:pPr>
              <a:buNone/>
            </a:pPr>
            <a:r>
              <a:rPr lang="nl-NL" sz="3400" dirty="0">
                <a:effectLst/>
              </a:rPr>
              <a:t>ons land zal vruchten geven.</a:t>
            </a:r>
          </a:p>
          <a:p>
            <a:pPr>
              <a:buNone/>
            </a:pPr>
            <a:r>
              <a:rPr lang="nl-NL" sz="3400" baseline="-25000" dirty="0">
                <a:effectLst/>
              </a:rPr>
              <a:t>14</a:t>
            </a:r>
            <a:r>
              <a:rPr lang="nl-NL" sz="3400" dirty="0">
                <a:effectLst/>
              </a:rPr>
              <a:t>Het recht gaat voor God uit</a:t>
            </a:r>
          </a:p>
          <a:p>
            <a:pPr>
              <a:buNone/>
            </a:pPr>
            <a:r>
              <a:rPr lang="nl-NL" sz="3400" dirty="0">
                <a:effectLst/>
              </a:rPr>
              <a:t>en baant voor Hem de weg.</a:t>
            </a:r>
          </a:p>
          <a:p>
            <a:pPr>
              <a:buNone/>
            </a:pPr>
            <a:br>
              <a:rPr lang="nl-NL" sz="3400" dirty="0"/>
            </a:br>
            <a:endParaRPr lang="nl-NL" sz="3400" dirty="0"/>
          </a:p>
        </p:txBody>
      </p:sp>
    </p:spTree>
    <p:extLst>
      <p:ext uri="{BB962C8B-B14F-4D97-AF65-F5344CB8AC3E}">
        <p14:creationId xmlns:p14="http://schemas.microsoft.com/office/powerpoint/2010/main" val="2568754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C086-DB79-F599-5BC9-5F3D6E0C82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CA6FBF-B272-2ED0-FA9C-DF1665AEA75D}"/>
              </a:ext>
            </a:extLst>
          </p:cNvPr>
          <p:cNvSpPr>
            <a:spLocks noGrp="1"/>
          </p:cNvSpPr>
          <p:nvPr>
            <p:ph type="title"/>
          </p:nvPr>
        </p:nvSpPr>
        <p:spPr/>
        <p:txBody>
          <a:bodyPr>
            <a:normAutofit/>
          </a:bodyPr>
          <a:lstStyle/>
          <a:p>
            <a:r>
              <a:rPr lang="nl-NL" sz="3600" b="1" dirty="0">
                <a:latin typeface="+mn-lt"/>
              </a:rPr>
              <a:t>Ps. 85 “Gij waart goedgunstig voor uw land, O Heer”  1, 3 en 4</a:t>
            </a:r>
          </a:p>
        </p:txBody>
      </p:sp>
      <p:sp>
        <p:nvSpPr>
          <p:cNvPr id="3" name="Tijdelijke aanduiding voor inhoud 2">
            <a:extLst>
              <a:ext uri="{FF2B5EF4-FFF2-40B4-BE49-F238E27FC236}">
                <a16:creationId xmlns:a16="http://schemas.microsoft.com/office/drawing/2014/main" id="{72C61ABC-E3E5-93A6-0FF2-4BDB681FE02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15970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BA999-2F1D-4FA1-8D5B-85E08EA08EF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7066467-1CE8-40BA-A80C-50794B0780E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D83F0B4-3DE4-411D-ADFA-9406EC044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Afbeelding 6">
            <a:extLst>
              <a:ext uri="{FF2B5EF4-FFF2-40B4-BE49-F238E27FC236}">
                <a16:creationId xmlns:a16="http://schemas.microsoft.com/office/drawing/2014/main" id="{F1C14E11-8AF4-44F2-8839-32FDEB52B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kstvak 7">
            <a:extLst>
              <a:ext uri="{FF2B5EF4-FFF2-40B4-BE49-F238E27FC236}">
                <a16:creationId xmlns:a16="http://schemas.microsoft.com/office/drawing/2014/main" id="{365D0A60-E085-4029-8E30-1563B59E1D80}"/>
              </a:ext>
            </a:extLst>
          </p:cNvPr>
          <p:cNvSpPr txBox="1"/>
          <p:nvPr/>
        </p:nvSpPr>
        <p:spPr>
          <a:xfrm>
            <a:off x="685800" y="406400"/>
            <a:ext cx="1409700" cy="584775"/>
          </a:xfrm>
          <a:prstGeom prst="rect">
            <a:avLst/>
          </a:prstGeom>
          <a:noFill/>
        </p:spPr>
        <p:txBody>
          <a:bodyPr wrap="square" rtlCol="0">
            <a:spAutoFit/>
          </a:bodyPr>
          <a:lstStyle/>
          <a:p>
            <a:r>
              <a:rPr lang="nl-NL" sz="3200" b="1" dirty="0"/>
              <a:t>NLB 85</a:t>
            </a:r>
          </a:p>
        </p:txBody>
      </p:sp>
    </p:spTree>
    <p:extLst>
      <p:ext uri="{BB962C8B-B14F-4D97-AF65-F5344CB8AC3E}">
        <p14:creationId xmlns:p14="http://schemas.microsoft.com/office/powerpoint/2010/main" val="3497527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5795E-242D-4799-8A51-EE8EA4B29F0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FC81960-A377-4345-8F4C-4CF2EA8CBCDB}"/>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64DE938-AE28-4262-A8D4-A41EA108B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8425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6D289-A785-4C37-B8D0-0E7335CD7F2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62BBDFB-8A52-4477-8023-0BEBB385BE4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B8056F1-4410-455E-9719-9A4D51BD8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892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37E1A-8572-4A1F-82A9-E6A47A85D59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1717F86-8100-4AD2-A86F-D66943121A4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83EC246-F8D3-440B-B2D3-43F335E05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5992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5C8E8-8259-4C1D-852D-CD0C41AC0E4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B84F231-16CD-472E-BCA6-32B5D34A81D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51675AC-883A-4D92-89E9-498D7B92A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752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31DAB-81C8-E0FE-9B6D-177309FFB7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4D6BAF-2092-C94B-FDA4-E6F19440257E}"/>
              </a:ext>
            </a:extLst>
          </p:cNvPr>
          <p:cNvSpPr>
            <a:spLocks noGrp="1"/>
          </p:cNvSpPr>
          <p:nvPr>
            <p:ph type="title"/>
          </p:nvPr>
        </p:nvSpPr>
        <p:spPr/>
        <p:txBody>
          <a:bodyPr>
            <a:noAutofit/>
          </a:bodyPr>
          <a:lstStyle/>
          <a:p>
            <a:r>
              <a:rPr lang="nl-NL" sz="3600" b="1" dirty="0">
                <a:latin typeface="+mn-lt"/>
              </a:rPr>
              <a:t>Verkondiging. </a:t>
            </a:r>
            <a:br>
              <a:rPr lang="nl-NL" sz="3600" b="1" dirty="0">
                <a:latin typeface="+mn-lt"/>
              </a:rPr>
            </a:br>
            <a:r>
              <a:rPr lang="nl-NL" sz="3600" b="1" dirty="0">
                <a:latin typeface="+mn-lt"/>
              </a:rPr>
              <a:t>‘God geeft ons het goede’</a:t>
            </a:r>
          </a:p>
        </p:txBody>
      </p:sp>
      <p:sp>
        <p:nvSpPr>
          <p:cNvPr id="3" name="Tijdelijke aanduiding voor inhoud 2">
            <a:extLst>
              <a:ext uri="{FF2B5EF4-FFF2-40B4-BE49-F238E27FC236}">
                <a16:creationId xmlns:a16="http://schemas.microsoft.com/office/drawing/2014/main" id="{0884EBAF-A8E4-8072-CC78-36C97B112C22}"/>
              </a:ext>
            </a:extLst>
          </p:cNvPr>
          <p:cNvSpPr>
            <a:spLocks noGrp="1"/>
          </p:cNvSpPr>
          <p:nvPr>
            <p:ph idx="1"/>
          </p:nvPr>
        </p:nvSpPr>
        <p:spPr/>
        <p:txBody>
          <a:bodyPr>
            <a:normAutofit/>
          </a:bodyPr>
          <a:lstStyle/>
          <a:p>
            <a:pPr marL="0" indent="0">
              <a:buNone/>
            </a:pPr>
            <a:r>
              <a:rPr lang="nl-NL" sz="3600" i="1" dirty="0"/>
              <a:t>U bent Uw land goedgezind geweest, Heer (Ps. 85:2)</a:t>
            </a:r>
          </a:p>
        </p:txBody>
      </p:sp>
    </p:spTree>
    <p:extLst>
      <p:ext uri="{BB962C8B-B14F-4D97-AF65-F5344CB8AC3E}">
        <p14:creationId xmlns:p14="http://schemas.microsoft.com/office/powerpoint/2010/main" val="2854232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D40C5-8364-48B2-80BF-0A9BCC7D25E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2A49AB0-5C75-44EC-97C2-D498716E4A2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23284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54F3F-0D10-4012-AB21-64F5B73F632F}"/>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464: “Wees stil voor het aangezicht van God”</a:t>
            </a:r>
          </a:p>
        </p:txBody>
      </p:sp>
      <p:sp>
        <p:nvSpPr>
          <p:cNvPr id="3" name="Tijdelijke aanduiding voor inhoud 2">
            <a:extLst>
              <a:ext uri="{FF2B5EF4-FFF2-40B4-BE49-F238E27FC236}">
                <a16:creationId xmlns:a16="http://schemas.microsoft.com/office/drawing/2014/main" id="{85607778-C3B4-422C-B504-1170AE2386E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28025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A4D9E-4B33-475F-9969-2369490B5A75}"/>
              </a:ext>
            </a:extLst>
          </p:cNvPr>
          <p:cNvSpPr>
            <a:spLocks noGrp="1"/>
          </p:cNvSpPr>
          <p:nvPr>
            <p:ph type="title"/>
          </p:nvPr>
        </p:nvSpPr>
        <p:spPr/>
        <p:txBody>
          <a:bodyPr>
            <a:normAutofit/>
          </a:bodyPr>
          <a:lstStyle/>
          <a:p>
            <a:r>
              <a:rPr lang="nl-NL" sz="3600" b="1" dirty="0">
                <a:latin typeface="+mn-lt"/>
              </a:rPr>
              <a:t>NLB. 885 “Groot is Uw trouw, o Heer ”</a:t>
            </a:r>
          </a:p>
        </p:txBody>
      </p:sp>
      <p:sp>
        <p:nvSpPr>
          <p:cNvPr id="3" name="Tijdelijke aanduiding voor inhoud 2">
            <a:extLst>
              <a:ext uri="{FF2B5EF4-FFF2-40B4-BE49-F238E27FC236}">
                <a16:creationId xmlns:a16="http://schemas.microsoft.com/office/drawing/2014/main" id="{F374733B-474E-4245-B9CE-15C63BA59B3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115751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a:extLst>
              <a:ext uri="{FF2B5EF4-FFF2-40B4-BE49-F238E27FC236}">
                <a16:creationId xmlns:a16="http://schemas.microsoft.com/office/drawing/2014/main" id="{66CD1774-C347-DAAE-E595-EDE2AD68C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533400"/>
            <a:ext cx="84010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kstvak 3">
            <a:extLst>
              <a:ext uri="{FF2B5EF4-FFF2-40B4-BE49-F238E27FC236}">
                <a16:creationId xmlns:a16="http://schemas.microsoft.com/office/drawing/2014/main" id="{1E0648E3-92DC-13C8-B2E7-956F15DAB437}"/>
              </a:ext>
            </a:extLst>
          </p:cNvPr>
          <p:cNvSpPr txBox="1">
            <a:spLocks noChangeArrowheads="1"/>
          </p:cNvSpPr>
          <p:nvPr/>
        </p:nvSpPr>
        <p:spPr bwMode="auto">
          <a:xfrm>
            <a:off x="0" y="96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464</a:t>
            </a:r>
            <a:endParaRPr lang="nl-NL" altLang="nl-NL" sz="2600" b="1">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76B53EC0-C3F3-859B-8406-6FEA877B1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609600"/>
            <a:ext cx="84010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A7585357-AC1C-013A-F378-C1F0B4B8F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533400"/>
            <a:ext cx="83915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kstvak 3">
            <a:extLst>
              <a:ext uri="{FF2B5EF4-FFF2-40B4-BE49-F238E27FC236}">
                <a16:creationId xmlns:a16="http://schemas.microsoft.com/office/drawing/2014/main" id="{26F96761-0BB3-FC8B-4FDE-E96609C1B97C}"/>
              </a:ext>
            </a:extLst>
          </p:cNvPr>
          <p:cNvSpPr txBox="1">
            <a:spLocks noChangeArrowheads="1"/>
          </p:cNvSpPr>
          <p:nvPr/>
        </p:nvSpPr>
        <p:spPr bwMode="auto">
          <a:xfrm>
            <a:off x="0" y="96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464</a:t>
            </a:r>
            <a:endParaRPr lang="nl-NL" altLang="nl-NL" sz="2600" b="1">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4BB2B7B0-BF40-A24F-5B11-B3682B222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609600"/>
            <a:ext cx="83915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164BC41C-99AC-BFAE-4F11-7FF990860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581025"/>
            <a:ext cx="839152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kstvak 3">
            <a:extLst>
              <a:ext uri="{FF2B5EF4-FFF2-40B4-BE49-F238E27FC236}">
                <a16:creationId xmlns:a16="http://schemas.microsoft.com/office/drawing/2014/main" id="{B91A21F1-77FF-D3E2-AF1F-8DDFC243B6A0}"/>
              </a:ext>
            </a:extLst>
          </p:cNvPr>
          <p:cNvSpPr txBox="1">
            <a:spLocks noChangeArrowheads="1"/>
          </p:cNvSpPr>
          <p:nvPr/>
        </p:nvSpPr>
        <p:spPr bwMode="auto">
          <a:xfrm>
            <a:off x="0" y="96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cs typeface="Arial" panose="020B0604020202020204" pitchFamily="34" charset="0"/>
              </a:rPr>
              <a:t>Opwekking 464</a:t>
            </a:r>
            <a:endParaRPr lang="nl-NL" altLang="nl-NL" sz="2600" b="1">
              <a:latin typeface="Arial" panose="020B0604020202020204" pitchFamily="34" charset="0"/>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CBF9CDB2-96C0-D7B4-C595-76588FF92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609600"/>
            <a:ext cx="83915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16634-C4FD-4D59-9353-2BF6950949DC}"/>
              </a:ext>
            </a:extLst>
          </p:cNvPr>
          <p:cNvSpPr>
            <a:spLocks noGrp="1"/>
          </p:cNvSpPr>
          <p:nvPr>
            <p:ph type="title"/>
          </p:nvPr>
        </p:nvSpPr>
        <p:spPr/>
        <p:txBody>
          <a:bodyPr/>
          <a:lstStyle/>
          <a:p>
            <a:r>
              <a:rPr lang="nl-NL" sz="3600" b="1" dirty="0">
                <a:latin typeface="+mn-lt"/>
              </a:rPr>
              <a:t>Gebed</a:t>
            </a:r>
            <a:endParaRPr lang="nl-NL" dirty="0"/>
          </a:p>
        </p:txBody>
      </p:sp>
      <p:sp>
        <p:nvSpPr>
          <p:cNvPr id="3" name="Tijdelijke aanduiding voor inhoud 2">
            <a:extLst>
              <a:ext uri="{FF2B5EF4-FFF2-40B4-BE49-F238E27FC236}">
                <a16:creationId xmlns:a16="http://schemas.microsoft.com/office/drawing/2014/main" id="{9AE179C7-1FE1-4386-8E17-7DF3B20D5D70}"/>
              </a:ext>
            </a:extLst>
          </p:cNvPr>
          <p:cNvSpPr>
            <a:spLocks noGrp="1"/>
          </p:cNvSpPr>
          <p:nvPr>
            <p:ph idx="1"/>
          </p:nvPr>
        </p:nvSpPr>
        <p:spPr/>
        <p:txBody>
          <a:bodyPr>
            <a:normAutofit/>
          </a:bodyPr>
          <a:lstStyle/>
          <a:p>
            <a:pPr marL="0" indent="0">
              <a:buNone/>
            </a:pPr>
            <a:r>
              <a:rPr lang="nl-NL" sz="3200" dirty="0"/>
              <a:t>Afgesloten met het zingen van ELB 466 </a:t>
            </a:r>
            <a:r>
              <a:rPr lang="nl-NL" sz="3200" i="1" dirty="0"/>
              <a:t>“Onze vader, die in de hemelen zijt”</a:t>
            </a:r>
          </a:p>
        </p:txBody>
      </p:sp>
    </p:spTree>
    <p:extLst>
      <p:ext uri="{BB962C8B-B14F-4D97-AF65-F5344CB8AC3E}">
        <p14:creationId xmlns:p14="http://schemas.microsoft.com/office/powerpoint/2010/main" val="1775726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F90E9-E2DB-51D4-C82E-55F4F31273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589AC6-8AFC-CA46-0C21-A6E9DBF6889E}"/>
              </a:ext>
            </a:extLst>
          </p:cNvPr>
          <p:cNvSpPr>
            <a:spLocks noGrp="1"/>
          </p:cNvSpPr>
          <p:nvPr>
            <p:ph type="title"/>
          </p:nvPr>
        </p:nvSpPr>
        <p:spPr/>
        <p:txBody>
          <a:bodyPr>
            <a:normAutofit/>
          </a:bodyPr>
          <a:lstStyle/>
          <a:p>
            <a:r>
              <a:rPr lang="nl-NL" sz="3600" b="1" dirty="0">
                <a:latin typeface="+mn-lt"/>
              </a:rPr>
              <a:t>ELB 466: “Onze Vader die in de hemelen zijt”</a:t>
            </a:r>
          </a:p>
        </p:txBody>
      </p:sp>
      <p:sp>
        <p:nvSpPr>
          <p:cNvPr id="3" name="Tijdelijke aanduiding voor inhoud 2">
            <a:extLst>
              <a:ext uri="{FF2B5EF4-FFF2-40B4-BE49-F238E27FC236}">
                <a16:creationId xmlns:a16="http://schemas.microsoft.com/office/drawing/2014/main" id="{D56DD4BA-B63D-4055-DA53-C585DDDFE1A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09007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Mijn documenten\muziekprogramma\EL 466 Onze Vader (zonder herhaling)1.BMP">
            <a:extLst>
              <a:ext uri="{FF2B5EF4-FFF2-40B4-BE49-F238E27FC236}">
                <a16:creationId xmlns:a16="http://schemas.microsoft.com/office/drawing/2014/main" id="{F106DB0A-E873-2134-0014-42D4B8D93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12" t="5835" r="1654"/>
          <a:stretch>
            <a:fillRect/>
          </a:stretch>
        </p:blipFill>
        <p:spPr bwMode="auto">
          <a:xfrm>
            <a:off x="109538" y="180975"/>
            <a:ext cx="88392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ijn documenten\muziekprogramma\opbergmappen liederen\EL 466 Onze Vader\EL 466 Onze Vader3.BMP">
            <a:extLst>
              <a:ext uri="{FF2B5EF4-FFF2-40B4-BE49-F238E27FC236}">
                <a16:creationId xmlns:a16="http://schemas.microsoft.com/office/drawing/2014/main" id="{C57139F1-01D6-270F-03E9-5011ACB49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76" t="16267" r="2354"/>
          <a:stretch>
            <a:fillRect/>
          </a:stretch>
        </p:blipFill>
        <p:spPr bwMode="auto">
          <a:xfrm>
            <a:off x="119063" y="706438"/>
            <a:ext cx="8990012"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CB9492D-2DE8-4EE0-B084-A9A17FD5E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885</a:t>
            </a:r>
          </a:p>
        </p:txBody>
      </p:sp>
    </p:spTree>
    <p:extLst>
      <p:ext uri="{BB962C8B-B14F-4D97-AF65-F5344CB8AC3E}">
        <p14:creationId xmlns:p14="http://schemas.microsoft.com/office/powerpoint/2010/main" val="3365171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466 Onze Vader4">
            <a:extLst>
              <a:ext uri="{FF2B5EF4-FFF2-40B4-BE49-F238E27FC236}">
                <a16:creationId xmlns:a16="http://schemas.microsoft.com/office/drawing/2014/main" id="{B2A4940F-C2AA-7A76-D5DE-57C87B0EA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23" r="2524" b="4901"/>
          <a:stretch>
            <a:fillRect/>
          </a:stretch>
        </p:blipFill>
        <p:spPr bwMode="auto">
          <a:xfrm>
            <a:off x="114300" y="504825"/>
            <a:ext cx="896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DE5C6EC2-8B53-C0F1-2C81-29E45ED9A6E9}"/>
              </a:ext>
            </a:extLst>
          </p:cNvPr>
          <p:cNvSpPr txBox="1">
            <a:spLocks noChangeArrowheads="1"/>
          </p:cNvSpPr>
          <p:nvPr/>
        </p:nvSpPr>
        <p:spPr bwMode="auto">
          <a:xfrm>
            <a:off x="0" y="6219825"/>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nl-NL" altLang="nl-NL" sz="1400">
                <a:latin typeface="Arial" panose="020B0604020202020204" pitchFamily="34" charset="0"/>
              </a:rPr>
              <a:t>© Universal Songs </a:t>
            </a:r>
            <a:r>
              <a:rPr lang="nl-NL" altLang="nl-NL" sz="1200" i="1">
                <a:latin typeface="Arial" panose="020B0604020202020204" pitchFamily="34" charset="0"/>
              </a:rPr>
              <a:t>(met toestemming van CCLicentie)</a:t>
            </a:r>
            <a:endParaRPr lang="nl-NL" altLang="nl-NL" sz="1400">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57A5-7731-54FA-923B-22D20520243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74AF0D4A-6E2B-B7ED-D345-5B8466EC3299}"/>
              </a:ext>
            </a:extLst>
          </p:cNvPr>
          <p:cNvSpPr txBox="1"/>
          <p:nvPr/>
        </p:nvSpPr>
        <p:spPr>
          <a:xfrm>
            <a:off x="317230" y="315054"/>
            <a:ext cx="7862717" cy="646331"/>
          </a:xfrm>
          <a:prstGeom prst="rect">
            <a:avLst/>
          </a:prstGeom>
          <a:noFill/>
        </p:spPr>
        <p:txBody>
          <a:bodyPr wrap="square" rtlCol="0">
            <a:spAutoFit/>
          </a:bodyPr>
          <a:lstStyle/>
          <a:p>
            <a:r>
              <a:rPr lang="nl-NL" sz="3600" b="1" dirty="0"/>
              <a:t>Collectes woensdag 12 maart 2025</a:t>
            </a:r>
          </a:p>
        </p:txBody>
      </p:sp>
      <p:sp>
        <p:nvSpPr>
          <p:cNvPr id="3" name="Tekstvak 2">
            <a:extLst>
              <a:ext uri="{FF2B5EF4-FFF2-40B4-BE49-F238E27FC236}">
                <a16:creationId xmlns:a16="http://schemas.microsoft.com/office/drawing/2014/main" id="{EF302E8C-738A-ACA1-2257-C3ABEA31FC36}"/>
              </a:ext>
            </a:extLst>
          </p:cNvPr>
          <p:cNvSpPr txBox="1"/>
          <p:nvPr/>
        </p:nvSpPr>
        <p:spPr>
          <a:xfrm>
            <a:off x="317230" y="821094"/>
            <a:ext cx="8490867" cy="3970318"/>
          </a:xfrm>
          <a:prstGeom prst="rect">
            <a:avLst/>
          </a:prstGeom>
          <a:noFill/>
        </p:spPr>
        <p:txBody>
          <a:bodyPr wrap="square" rtlCol="0">
            <a:spAutoFit/>
          </a:bodyPr>
          <a:lstStyle/>
          <a:p>
            <a:endParaRPr lang="nl-NL" sz="3600" dirty="0"/>
          </a:p>
          <a:p>
            <a:r>
              <a:rPr lang="nl-NL" sz="3600" dirty="0"/>
              <a:t>De collecte in de dienst is bestemd voor de kerk en de collecte bij de uitgang voor de instandhouding van het kerkgebouw.</a:t>
            </a:r>
          </a:p>
          <a:p>
            <a:endParaRPr lang="nl-NL" sz="3600" dirty="0"/>
          </a:p>
          <a:p>
            <a:endParaRPr lang="nl-NL" sz="3600" dirty="0"/>
          </a:p>
          <a:p>
            <a:endParaRPr lang="nl-NL" sz="3600" dirty="0"/>
          </a:p>
        </p:txBody>
      </p:sp>
      <p:sp>
        <p:nvSpPr>
          <p:cNvPr id="5" name="Tekstvak 4">
            <a:extLst>
              <a:ext uri="{FF2B5EF4-FFF2-40B4-BE49-F238E27FC236}">
                <a16:creationId xmlns:a16="http://schemas.microsoft.com/office/drawing/2014/main" id="{222FCE71-505D-BCE1-97A0-CD2F01DE7C76}"/>
              </a:ext>
            </a:extLst>
          </p:cNvPr>
          <p:cNvSpPr txBox="1"/>
          <p:nvPr/>
        </p:nvSpPr>
        <p:spPr>
          <a:xfrm>
            <a:off x="335903" y="3632492"/>
            <a:ext cx="7079667" cy="1508105"/>
          </a:xfrm>
          <a:prstGeom prst="rect">
            <a:avLst/>
          </a:prstGeom>
          <a:noFill/>
        </p:spPr>
        <p:txBody>
          <a:bodyPr wrap="square" rtlCol="0">
            <a:spAutoFit/>
          </a:bodyPr>
          <a:lstStyle/>
          <a:p>
            <a:r>
              <a:rPr lang="nl-NL" sz="3600" dirty="0"/>
              <a:t>Via de Scipio-app of de Apostel-app kunt u thuis of in de kerk ook geven.</a:t>
            </a:r>
          </a:p>
          <a:p>
            <a:endParaRPr lang="nl-NL" sz="2000" dirty="0"/>
          </a:p>
        </p:txBody>
      </p:sp>
      <p:pic>
        <p:nvPicPr>
          <p:cNvPr id="7" name="Afbeelding 6" descr="Afbeelding met Graphics, logo, Lettertype, symbool&#10;&#10;Automatisch gegenereerde beschrijving">
            <a:extLst>
              <a:ext uri="{FF2B5EF4-FFF2-40B4-BE49-F238E27FC236}">
                <a16:creationId xmlns:a16="http://schemas.microsoft.com/office/drawing/2014/main" id="{34D04BDC-099F-5AB6-17AC-93E8B12B4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843" y="5232334"/>
            <a:ext cx="1392527" cy="1310612"/>
          </a:xfrm>
          <a:prstGeom prst="rect">
            <a:avLst/>
          </a:prstGeom>
        </p:spPr>
      </p:pic>
    </p:spTree>
    <p:extLst>
      <p:ext uri="{BB962C8B-B14F-4D97-AF65-F5344CB8AC3E}">
        <p14:creationId xmlns:p14="http://schemas.microsoft.com/office/powerpoint/2010/main" val="3035387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ED156-541C-450D-8084-07F3D40C144C}"/>
              </a:ext>
            </a:extLst>
          </p:cNvPr>
          <p:cNvSpPr>
            <a:spLocks noGrp="1"/>
          </p:cNvSpPr>
          <p:nvPr>
            <p:ph type="title"/>
          </p:nvPr>
        </p:nvSpPr>
        <p:spPr>
          <a:xfrm>
            <a:off x="416689" y="324092"/>
            <a:ext cx="8380069" cy="1366598"/>
          </a:xfrm>
        </p:spPr>
        <p:txBody>
          <a:bodyPr>
            <a:normAutofit/>
          </a:bodyPr>
          <a:lstStyle/>
          <a:p>
            <a:r>
              <a:rPr lang="nl-NL" sz="3600" b="1" dirty="0">
                <a:latin typeface="+mn-lt"/>
              </a:rPr>
              <a:t>Slotlied NLB 415: “Zegen ons Algoede”</a:t>
            </a:r>
          </a:p>
        </p:txBody>
      </p:sp>
      <p:sp>
        <p:nvSpPr>
          <p:cNvPr id="3" name="Tijdelijke aanduiding voor inhoud 2">
            <a:extLst>
              <a:ext uri="{FF2B5EF4-FFF2-40B4-BE49-F238E27FC236}">
                <a16:creationId xmlns:a16="http://schemas.microsoft.com/office/drawing/2014/main" id="{59A4F468-B257-4EEA-86D2-D064313751E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59410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ABF14DC0-3E19-456D-BC59-52B552022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415</a:t>
            </a:r>
          </a:p>
        </p:txBody>
      </p:sp>
    </p:spTree>
    <p:extLst>
      <p:ext uri="{BB962C8B-B14F-4D97-AF65-F5344CB8AC3E}">
        <p14:creationId xmlns:p14="http://schemas.microsoft.com/office/powerpoint/2010/main" val="3778666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D9CDD17-4CF9-49FA-B66B-0AC7C924F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3933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F0C5E-DE65-4C0C-A4BF-246D16B33CB4}"/>
              </a:ext>
            </a:extLst>
          </p:cNvPr>
          <p:cNvSpPr>
            <a:spLocks noGrp="1"/>
          </p:cNvSpPr>
          <p:nvPr>
            <p:ph type="title"/>
          </p:nvPr>
        </p:nvSpPr>
        <p:spPr/>
        <p:txBody>
          <a:bodyPr>
            <a:normAutofit/>
          </a:bodyPr>
          <a:lstStyle/>
          <a:p>
            <a:r>
              <a:rPr lang="nl-NL" sz="3600" b="1" dirty="0">
                <a:latin typeface="+mn-lt"/>
              </a:rPr>
              <a:t>Zegen</a:t>
            </a:r>
          </a:p>
        </p:txBody>
      </p:sp>
      <p:sp>
        <p:nvSpPr>
          <p:cNvPr id="3" name="Tijdelijke aanduiding voor inhoud 2">
            <a:extLst>
              <a:ext uri="{FF2B5EF4-FFF2-40B4-BE49-F238E27FC236}">
                <a16:creationId xmlns:a16="http://schemas.microsoft.com/office/drawing/2014/main" id="{73AC7CFB-10A3-4845-A14A-4B0F25A5D35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688749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44780AD-05D9-4324-8007-46C8AAFA9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7830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C0A764B-8B1B-4861-A698-B4C3481CA120}"/>
              </a:ext>
            </a:extLst>
          </p:cNvPr>
          <p:cNvSpPr>
            <a:spLocks noGrp="1"/>
          </p:cNvSpPr>
          <p:nvPr>
            <p:ph idx="1"/>
          </p:nvPr>
        </p:nvSpPr>
        <p:spPr>
          <a:xfrm>
            <a:off x="628650" y="466659"/>
            <a:ext cx="7886700" cy="5710304"/>
          </a:xfrm>
        </p:spPr>
        <p:txBody>
          <a:bodyPr anchor="ctr">
            <a:normAutofit/>
          </a:bodyPr>
          <a:lstStyle/>
          <a:p>
            <a:pPr marL="0" indent="0" algn="ctr">
              <a:buNone/>
            </a:pPr>
            <a:r>
              <a:rPr lang="nl-NL" sz="3600" i="1" dirty="0"/>
              <a:t>Een fijne avond gewenst!</a:t>
            </a:r>
          </a:p>
        </p:txBody>
      </p:sp>
    </p:spTree>
    <p:extLst>
      <p:ext uri="{BB962C8B-B14F-4D97-AF65-F5344CB8AC3E}">
        <p14:creationId xmlns:p14="http://schemas.microsoft.com/office/powerpoint/2010/main" val="329975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E5934DA-D9C9-4934-91E0-8653074AE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955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258DD44-554E-48B8-AC0E-FC17D79B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30397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1096</TotalTime>
  <Words>801</Words>
  <Application>Microsoft Office PowerPoint</Application>
  <PresentationFormat>Diavoorstelling (4:3)</PresentationFormat>
  <Paragraphs>110</Paragraphs>
  <Slides>77</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77</vt:i4>
      </vt:variant>
    </vt:vector>
  </HeadingPairs>
  <TitlesOfParts>
    <vt:vector size="82" baseType="lpstr">
      <vt:lpstr>Arial</vt:lpstr>
      <vt:lpstr>Calibri</vt:lpstr>
      <vt:lpstr>Calibri Light</vt:lpstr>
      <vt:lpstr>Times New Roman</vt:lpstr>
      <vt:lpstr>Kantoorthema</vt:lpstr>
      <vt:lpstr>PowerPoint-presentatie</vt:lpstr>
      <vt:lpstr>PowerPoint-presentatie</vt:lpstr>
      <vt:lpstr>De Raad van Kerken Vollenhove/Sint Jansklooster organiseert op zes zaterdagen in de 40-dagen periode voor Pasen, een wandeling in de omgeving van Vollenhove.</vt:lpstr>
      <vt:lpstr>PowerPoint-presentatie</vt:lpstr>
      <vt:lpstr>PowerPoint-presentatie</vt:lpstr>
      <vt:lpstr>NLB. 885 “Groot is Uw trouw, o Heer ”</vt:lpstr>
      <vt:lpstr>NLB 885</vt:lpstr>
      <vt:lpstr>PowerPoint-presentatie</vt:lpstr>
      <vt:lpstr>PowerPoint-presentatie</vt:lpstr>
      <vt:lpstr>PowerPoint-presentatie</vt:lpstr>
      <vt:lpstr>PowerPoint-presentatie</vt:lpstr>
      <vt:lpstr>Welkom, mededelingen</vt:lpstr>
      <vt:lpstr>Intochtslied NLB 1005 “Zoekend naar licht”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Stil gebed</vt:lpstr>
      <vt:lpstr>Votum en groet</vt:lpstr>
      <vt:lpstr>Aanvangstekst</vt:lpstr>
      <vt:lpstr>NLB 111 “Van ganser harte loof ik Hem” 1, 3 en 5 </vt:lpstr>
      <vt:lpstr>NLB 111</vt:lpstr>
      <vt:lpstr>PowerPoint-presentatie</vt:lpstr>
      <vt:lpstr>PowerPoint-presentatie</vt:lpstr>
      <vt:lpstr>PowerPoint-presentatie</vt:lpstr>
      <vt:lpstr>PowerPoint-presentatie</vt:lpstr>
      <vt:lpstr>PowerPoint-presentatie</vt:lpstr>
      <vt:lpstr>Gebed </vt:lpstr>
      <vt:lpstr>NLB. 313 “God opent hart en oren”  2, 4 en 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Psalm 85 (NBV21) </vt:lpstr>
      <vt:lpstr>PowerPoint-presentatie</vt:lpstr>
      <vt:lpstr>PowerPoint-presentatie</vt:lpstr>
      <vt:lpstr>PowerPoint-presentatie</vt:lpstr>
      <vt:lpstr>PowerPoint-presentatie</vt:lpstr>
      <vt:lpstr>PowerPoint-presentatie</vt:lpstr>
      <vt:lpstr>Ps. 85 “Gij waart goedgunstig voor uw land, O Heer”  1, 3 en 4</vt:lpstr>
      <vt:lpstr>PowerPoint-presentatie</vt:lpstr>
      <vt:lpstr>PowerPoint-presentatie</vt:lpstr>
      <vt:lpstr>PowerPoint-presentatie</vt:lpstr>
      <vt:lpstr>PowerPoint-presentatie</vt:lpstr>
      <vt:lpstr>PowerPoint-presentatie</vt:lpstr>
      <vt:lpstr>Verkondiging.  ‘God geeft ons het goede’</vt:lpstr>
      <vt:lpstr>PowerPoint-presentatie</vt:lpstr>
      <vt:lpstr>Opw 464: “Wees stil voor het aangezicht van God”</vt:lpstr>
      <vt:lpstr>PowerPoint-presentatie</vt:lpstr>
      <vt:lpstr>PowerPoint-presentatie</vt:lpstr>
      <vt:lpstr>PowerPoint-presentatie</vt:lpstr>
      <vt:lpstr>PowerPoint-presentatie</vt:lpstr>
      <vt:lpstr>PowerPoint-presentatie</vt:lpstr>
      <vt:lpstr>PowerPoint-presentatie</vt:lpstr>
      <vt:lpstr>Gebed</vt:lpstr>
      <vt:lpstr>ELB 466: “Onze Vader die in de hemelen zijt”</vt:lpstr>
      <vt:lpstr>PowerPoint-presentatie</vt:lpstr>
      <vt:lpstr>PowerPoint-presentatie</vt:lpstr>
      <vt:lpstr>PowerPoint-presentatie</vt:lpstr>
      <vt:lpstr>PowerPoint-presentatie</vt:lpstr>
      <vt:lpstr>Slotlied NLB 415: “Zegen ons Algoede”</vt:lpstr>
      <vt:lpstr>NLB 415</vt:lpstr>
      <vt:lpstr>PowerPoint-presentatie</vt:lpstr>
      <vt:lpstr>Zegen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janna korthoef</dc:creator>
  <cp:lastModifiedBy>Mariakerk Vollenhove</cp:lastModifiedBy>
  <cp:revision>52</cp:revision>
  <dcterms:created xsi:type="dcterms:W3CDTF">2025-02-13T17:27:35Z</dcterms:created>
  <dcterms:modified xsi:type="dcterms:W3CDTF">2025-03-11T21:58:44Z</dcterms:modified>
</cp:coreProperties>
</file>