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2"/>
  </p:notesMasterIdLst>
  <p:sldIdLst>
    <p:sldId id="319" r:id="rId2"/>
    <p:sldId id="2393" r:id="rId3"/>
    <p:sldId id="1699" r:id="rId4"/>
    <p:sldId id="2524" r:id="rId5"/>
    <p:sldId id="2525" r:id="rId6"/>
    <p:sldId id="256" r:id="rId7"/>
    <p:sldId id="2394" r:id="rId8"/>
    <p:sldId id="257" r:id="rId9"/>
    <p:sldId id="258" r:id="rId10"/>
    <p:sldId id="259" r:id="rId11"/>
    <p:sldId id="260" r:id="rId12"/>
    <p:sldId id="261" r:id="rId13"/>
    <p:sldId id="262" r:id="rId14"/>
    <p:sldId id="263" r:id="rId15"/>
    <p:sldId id="2395" r:id="rId16"/>
    <p:sldId id="2396" r:id="rId17"/>
    <p:sldId id="2397" r:id="rId18"/>
    <p:sldId id="2504" r:id="rId19"/>
    <p:sldId id="2511" r:id="rId20"/>
    <p:sldId id="2510" r:id="rId21"/>
    <p:sldId id="2509" r:id="rId22"/>
    <p:sldId id="2508" r:id="rId23"/>
    <p:sldId id="2507" r:id="rId24"/>
    <p:sldId id="2526" r:id="rId25"/>
    <p:sldId id="2398" r:id="rId26"/>
    <p:sldId id="2512" r:id="rId27"/>
    <p:sldId id="2513" r:id="rId28"/>
    <p:sldId id="2514" r:id="rId29"/>
    <p:sldId id="2515" r:id="rId30"/>
    <p:sldId id="2399" r:id="rId31"/>
    <p:sldId id="2400" r:id="rId32"/>
    <p:sldId id="999" r:id="rId33"/>
    <p:sldId id="335" r:id="rId34"/>
    <p:sldId id="337" r:id="rId35"/>
    <p:sldId id="338" r:id="rId36"/>
    <p:sldId id="2401" r:id="rId37"/>
    <p:sldId id="2516" r:id="rId38"/>
    <p:sldId id="2517" r:id="rId39"/>
    <p:sldId id="2519" r:id="rId40"/>
    <p:sldId id="2518" r:id="rId41"/>
    <p:sldId id="2402" r:id="rId42"/>
    <p:sldId id="2404" r:id="rId43"/>
    <p:sldId id="2414" r:id="rId44"/>
    <p:sldId id="2415" r:id="rId45"/>
    <p:sldId id="2416" r:id="rId46"/>
    <p:sldId id="2417" r:id="rId47"/>
    <p:sldId id="2418" r:id="rId48"/>
    <p:sldId id="2419" r:id="rId49"/>
    <p:sldId id="264" r:id="rId50"/>
    <p:sldId id="265" r:id="rId51"/>
    <p:sldId id="266" r:id="rId52"/>
    <p:sldId id="267" r:id="rId53"/>
    <p:sldId id="268" r:id="rId54"/>
    <p:sldId id="2405" r:id="rId55"/>
    <p:sldId id="2520" r:id="rId56"/>
    <p:sldId id="2523" r:id="rId57"/>
    <p:sldId id="2522" r:id="rId58"/>
    <p:sldId id="2521" r:id="rId59"/>
    <p:sldId id="2406" r:id="rId60"/>
    <p:sldId id="2407" r:id="rId61"/>
    <p:sldId id="297" r:id="rId62"/>
    <p:sldId id="299" r:id="rId63"/>
    <p:sldId id="298" r:id="rId64"/>
    <p:sldId id="300" r:id="rId65"/>
    <p:sldId id="301" r:id="rId66"/>
    <p:sldId id="2408" r:id="rId67"/>
    <p:sldId id="2409" r:id="rId68"/>
    <p:sldId id="2403" r:id="rId69"/>
    <p:sldId id="2502" r:id="rId70"/>
    <p:sldId id="2503" r:id="rId71"/>
    <p:sldId id="2410" r:id="rId72"/>
    <p:sldId id="2413" r:id="rId73"/>
    <p:sldId id="2237" r:id="rId74"/>
    <p:sldId id="2411" r:id="rId75"/>
    <p:sldId id="1062" r:id="rId76"/>
    <p:sldId id="1063" r:id="rId77"/>
    <p:sldId id="1064" r:id="rId78"/>
    <p:sldId id="1065" r:id="rId79"/>
    <p:sldId id="2412" r:id="rId80"/>
    <p:sldId id="2501" r:id="rId8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341B78-D0C5-4BD0-9F9D-95DC3DD28C7A}" v="12" dt="2024-10-18T14:11:59.5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7" d="100"/>
          <a:sy n="77" d="100"/>
        </p:scale>
        <p:origin x="8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731307-BF44-4B1D-8C25-0C4495431FB0}" type="datetimeFigureOut">
              <a:rPr lang="nl-NL" smtClean="0"/>
              <a:t>19-10-2024</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717666-AE24-40E1-BE5E-C4CA3B79D883}" type="slidenum">
              <a:rPr lang="nl-NL" smtClean="0"/>
              <a:t>‹nr.›</a:t>
            </a:fld>
            <a:endParaRPr lang="nl-NL"/>
          </a:p>
        </p:txBody>
      </p:sp>
    </p:spTree>
    <p:extLst>
      <p:ext uri="{BB962C8B-B14F-4D97-AF65-F5344CB8AC3E}">
        <p14:creationId xmlns:p14="http://schemas.microsoft.com/office/powerpoint/2010/main" val="2660657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30" name="Shape 82"/>
          <p:cNvSpPr txBox="1">
            <a:spLocks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1" name="Shape 83"/>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solidFill>
            <a:srgbClr val="FFFFFF"/>
          </a:solidFill>
          <a:ln w="9525">
            <a:noFill/>
          </a:ln>
          <a:extLst>
            <a:ext uri="{91240B29-F687-4f45-9708-019B960494DF}">
              <a14:hiddenLine xmlns:a14="http://schemas.microsoft.com/office/drawing/2010/main" xmlns="" w="9525">
                <a:solidFill>
                  <a:srgbClr val="000000"/>
                </a:solidFill>
                <a:round/>
                <a:headEnd/>
                <a:tailEnd/>
              </a14:hiddenLine>
            </a:ext>
          </a:extLst>
        </p:spPr>
      </p:sp>
      <p:sp>
        <p:nvSpPr>
          <p:cNvPr id="99332" name="Shape 84"/>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nchor="ct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endParaRPr lang="nl-NL" altLang="nl-NL" sz="1800">
              <a:solidFill>
                <a:srgbClr val="000000"/>
              </a:solidFill>
              <a:sym typeface="Arial" pitchFamily="34" charset="0"/>
            </a:endParaRPr>
          </a:p>
        </p:txBody>
      </p:sp>
      <p:sp>
        <p:nvSpPr>
          <p:cNvPr id="99333" name="Shape 85"/>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4" name="Shape 86"/>
          <p:cNvSpPr>
            <a:spLocks noGrp="1"/>
          </p:cNvSpPr>
          <p:nvPr>
            <p:ph type="body" idx="1"/>
          </p:nvPr>
        </p:nvSpPr>
        <p:spPr bwMode="auto">
          <a:xfrm>
            <a:off x="685800" y="4343400"/>
            <a:ext cx="5484813" cy="41132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nl-NL" altLang="nl-NL"/>
          </a:p>
        </p:txBody>
      </p:sp>
    </p:spTree>
    <p:extLst>
      <p:ext uri="{BB962C8B-B14F-4D97-AF65-F5344CB8AC3E}">
        <p14:creationId xmlns:p14="http://schemas.microsoft.com/office/powerpoint/2010/main" val="2881319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dia-afbeelding 1">
            <a:extLst>
              <a:ext uri="{FF2B5EF4-FFF2-40B4-BE49-F238E27FC236}">
                <a16:creationId xmlns:a16="http://schemas.microsoft.com/office/drawing/2014/main" id="{E3C45849-A6C8-01BD-04CA-ACFF5FD633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Tijdelijke aanduiding voor notities 2">
            <a:extLst>
              <a:ext uri="{FF2B5EF4-FFF2-40B4-BE49-F238E27FC236}">
                <a16:creationId xmlns:a16="http://schemas.microsoft.com/office/drawing/2014/main" id="{7F5D9F4C-4845-47B6-DA26-AC8791C530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16388" name="Tijdelijke aanduiding voor dianummer 3">
            <a:extLst>
              <a:ext uri="{FF2B5EF4-FFF2-40B4-BE49-F238E27FC236}">
                <a16:creationId xmlns:a16="http://schemas.microsoft.com/office/drawing/2014/main" id="{66128737-9FCB-62DB-98DE-974D0D08EB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9F0AF4D-8600-482F-B664-47C8918114A4}" type="slidenum">
              <a:rPr lang="nl-NL" altLang="nl-NL">
                <a:latin typeface="Times New Roman" panose="02020603050405020304" pitchFamily="18" charset="0"/>
              </a:rPr>
              <a:pPr/>
              <a:t>14</a:t>
            </a:fld>
            <a:endParaRPr lang="nl-NL" altLang="nl-NL">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a:extLst>
              <a:ext uri="{FF2B5EF4-FFF2-40B4-BE49-F238E27FC236}">
                <a16:creationId xmlns:a16="http://schemas.microsoft.com/office/drawing/2014/main" id="{06174E45-1569-0A62-FE54-FF992CC6B3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Tijdelijke aanduiding voor notities 2">
            <a:extLst>
              <a:ext uri="{FF2B5EF4-FFF2-40B4-BE49-F238E27FC236}">
                <a16:creationId xmlns:a16="http://schemas.microsoft.com/office/drawing/2014/main" id="{1403D56D-5A48-4178-9CED-6F7FDD4F55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4340" name="Tijdelijke aanduiding voor dianummer 3">
            <a:extLst>
              <a:ext uri="{FF2B5EF4-FFF2-40B4-BE49-F238E27FC236}">
                <a16:creationId xmlns:a16="http://schemas.microsoft.com/office/drawing/2014/main" id="{976FCAC8-73D9-3D48-C90F-22EC6BBCF9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72302A5-707E-4488-B80B-1ABD26B2244F}" type="slidenum">
              <a:rPr lang="nl-NL" altLang="nl-NL">
                <a:latin typeface="Times New Roman" panose="02020603050405020304" pitchFamily="18" charset="0"/>
              </a:rPr>
              <a:pPr eaLnBrk="1" hangingPunct="1">
                <a:spcBef>
                  <a:spcPct val="0"/>
                </a:spcBef>
              </a:pPr>
              <a:t>43</a:t>
            </a:fld>
            <a:endParaRPr lang="nl-NL" altLang="nl-NL">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a:extLst>
              <a:ext uri="{FF2B5EF4-FFF2-40B4-BE49-F238E27FC236}">
                <a16:creationId xmlns:a16="http://schemas.microsoft.com/office/drawing/2014/main" id="{87817272-222F-4906-82A9-B25D5A38AA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Tijdelijke aanduiding voor notities 2">
            <a:extLst>
              <a:ext uri="{FF2B5EF4-FFF2-40B4-BE49-F238E27FC236}">
                <a16:creationId xmlns:a16="http://schemas.microsoft.com/office/drawing/2014/main" id="{B3107EF2-0B87-0CC4-6E23-D44A2EF53B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5364" name="Tijdelijke aanduiding voor dianummer 3">
            <a:extLst>
              <a:ext uri="{FF2B5EF4-FFF2-40B4-BE49-F238E27FC236}">
                <a16:creationId xmlns:a16="http://schemas.microsoft.com/office/drawing/2014/main" id="{10502479-7CC9-5D28-DF9F-57B531FB70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BD7DCBE-F389-4A92-9919-C0A660459818}" type="slidenum">
              <a:rPr lang="nl-NL" altLang="nl-NL">
                <a:latin typeface="Times New Roman" panose="02020603050405020304" pitchFamily="18" charset="0"/>
              </a:rPr>
              <a:pPr eaLnBrk="1" hangingPunct="1">
                <a:spcBef>
                  <a:spcPct val="0"/>
                </a:spcBef>
              </a:pPr>
              <a:t>44</a:t>
            </a:fld>
            <a:endParaRPr lang="nl-NL" altLang="nl-NL">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dia-afbeelding 1">
            <a:extLst>
              <a:ext uri="{FF2B5EF4-FFF2-40B4-BE49-F238E27FC236}">
                <a16:creationId xmlns:a16="http://schemas.microsoft.com/office/drawing/2014/main" id="{9A0696AF-DB08-A6ED-BCA5-8F4C487BDF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Tijdelijke aanduiding voor notities 2">
            <a:extLst>
              <a:ext uri="{FF2B5EF4-FFF2-40B4-BE49-F238E27FC236}">
                <a16:creationId xmlns:a16="http://schemas.microsoft.com/office/drawing/2014/main" id="{7BC82553-7ABA-5B87-B2DD-63A3C07EBF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6388" name="Tijdelijke aanduiding voor dianummer 3">
            <a:extLst>
              <a:ext uri="{FF2B5EF4-FFF2-40B4-BE49-F238E27FC236}">
                <a16:creationId xmlns:a16="http://schemas.microsoft.com/office/drawing/2014/main" id="{B3742B01-E367-7E13-1D91-302CB301FE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C31C35C-3CA1-429E-A290-F14BB13A5360}" type="slidenum">
              <a:rPr lang="nl-NL" altLang="nl-NL">
                <a:latin typeface="Times New Roman" panose="02020603050405020304" pitchFamily="18" charset="0"/>
              </a:rPr>
              <a:pPr eaLnBrk="1" hangingPunct="1">
                <a:spcBef>
                  <a:spcPct val="0"/>
                </a:spcBef>
              </a:pPr>
              <a:t>45</a:t>
            </a:fld>
            <a:endParaRPr lang="nl-NL" altLang="nl-NL">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dia-afbeelding 1">
            <a:extLst>
              <a:ext uri="{FF2B5EF4-FFF2-40B4-BE49-F238E27FC236}">
                <a16:creationId xmlns:a16="http://schemas.microsoft.com/office/drawing/2014/main" id="{AD4FB6C5-35A2-7BB3-09EB-DA1C8A4C07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Tijdelijke aanduiding voor notities 2">
            <a:extLst>
              <a:ext uri="{FF2B5EF4-FFF2-40B4-BE49-F238E27FC236}">
                <a16:creationId xmlns:a16="http://schemas.microsoft.com/office/drawing/2014/main" id="{49FFBCEE-E699-2716-5945-9239BF8E05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7412" name="Tijdelijke aanduiding voor dianummer 3">
            <a:extLst>
              <a:ext uri="{FF2B5EF4-FFF2-40B4-BE49-F238E27FC236}">
                <a16:creationId xmlns:a16="http://schemas.microsoft.com/office/drawing/2014/main" id="{E1D9FD4F-B052-EB64-67E2-CB92B4916E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F6DA41C-503F-4663-BC1A-5D8C623315CF}" type="slidenum">
              <a:rPr lang="nl-NL" altLang="nl-NL">
                <a:latin typeface="Times New Roman" panose="02020603050405020304" pitchFamily="18" charset="0"/>
              </a:rPr>
              <a:pPr eaLnBrk="1" hangingPunct="1">
                <a:spcBef>
                  <a:spcPct val="0"/>
                </a:spcBef>
              </a:pPr>
              <a:t>46</a:t>
            </a:fld>
            <a:endParaRPr lang="nl-NL" altLang="nl-NL">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dia-afbeelding 1">
            <a:extLst>
              <a:ext uri="{FF2B5EF4-FFF2-40B4-BE49-F238E27FC236}">
                <a16:creationId xmlns:a16="http://schemas.microsoft.com/office/drawing/2014/main" id="{63B61EC3-2181-B88F-A4FE-06692F6B93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Tijdelijke aanduiding voor notities 2">
            <a:extLst>
              <a:ext uri="{FF2B5EF4-FFF2-40B4-BE49-F238E27FC236}">
                <a16:creationId xmlns:a16="http://schemas.microsoft.com/office/drawing/2014/main" id="{7A5655B2-9061-DB23-D6FA-456DFAD38B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8436" name="Tijdelijke aanduiding voor dianummer 3">
            <a:extLst>
              <a:ext uri="{FF2B5EF4-FFF2-40B4-BE49-F238E27FC236}">
                <a16:creationId xmlns:a16="http://schemas.microsoft.com/office/drawing/2014/main" id="{9AF847F5-DA8E-1DBA-3038-1D791646E0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F72ED19-AF04-4CC2-B756-7D4CA61C9F43}" type="slidenum">
              <a:rPr lang="nl-NL" altLang="nl-NL">
                <a:latin typeface="Times New Roman" panose="02020603050405020304" pitchFamily="18" charset="0"/>
              </a:rPr>
              <a:pPr eaLnBrk="1" hangingPunct="1">
                <a:spcBef>
                  <a:spcPct val="0"/>
                </a:spcBef>
              </a:pPr>
              <a:t>47</a:t>
            </a:fld>
            <a:endParaRPr lang="nl-NL" altLang="nl-NL">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a:extLst>
              <a:ext uri="{FF2B5EF4-FFF2-40B4-BE49-F238E27FC236}">
                <a16:creationId xmlns:a16="http://schemas.microsoft.com/office/drawing/2014/main" id="{F82DEA60-456B-05F0-A676-E0BF144EEB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Tijdelijke aanduiding voor notities 2">
            <a:extLst>
              <a:ext uri="{FF2B5EF4-FFF2-40B4-BE49-F238E27FC236}">
                <a16:creationId xmlns:a16="http://schemas.microsoft.com/office/drawing/2014/main" id="{C7F4A656-1359-6ACD-C6EB-E7ACBCCE8D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9460" name="Tijdelijke aanduiding voor dianummer 3">
            <a:extLst>
              <a:ext uri="{FF2B5EF4-FFF2-40B4-BE49-F238E27FC236}">
                <a16:creationId xmlns:a16="http://schemas.microsoft.com/office/drawing/2014/main" id="{3E05FF08-7868-C4F6-0CEB-7346445AC6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59115A1-32F7-49B2-A541-1BE05EA5F2A0}" type="slidenum">
              <a:rPr lang="nl-NL" altLang="nl-NL">
                <a:latin typeface="Times New Roman" panose="02020603050405020304" pitchFamily="18" charset="0"/>
              </a:rPr>
              <a:pPr eaLnBrk="1" hangingPunct="1">
                <a:spcBef>
                  <a:spcPct val="0"/>
                </a:spcBef>
              </a:pPr>
              <a:t>48</a:t>
            </a:fld>
            <a:endParaRPr lang="nl-NL" altLang="nl-NL">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a:extLst>
              <a:ext uri="{FF2B5EF4-FFF2-40B4-BE49-F238E27FC236}">
                <a16:creationId xmlns:a16="http://schemas.microsoft.com/office/drawing/2014/main" id="{D4D76C72-C46F-2002-D217-7BCE8ECF9E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Tijdelijke aanduiding voor notities 2">
            <a:extLst>
              <a:ext uri="{FF2B5EF4-FFF2-40B4-BE49-F238E27FC236}">
                <a16:creationId xmlns:a16="http://schemas.microsoft.com/office/drawing/2014/main" id="{20AC1CB8-F7AA-9562-BAF8-576CA1168E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20484" name="Tijdelijke aanduiding voor dianummer 3">
            <a:extLst>
              <a:ext uri="{FF2B5EF4-FFF2-40B4-BE49-F238E27FC236}">
                <a16:creationId xmlns:a16="http://schemas.microsoft.com/office/drawing/2014/main" id="{B5E3EACA-8357-B3CA-F23C-575C68FED4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B9A71D9-FCCD-40F3-B023-9269DB8BB856}" type="slidenum">
              <a:rPr lang="nl-NL" altLang="nl-NL">
                <a:latin typeface="Times New Roman" panose="02020603050405020304" pitchFamily="18" charset="0"/>
              </a:rPr>
              <a:pPr eaLnBrk="1" hangingPunct="1">
                <a:spcBef>
                  <a:spcPct val="0"/>
                </a:spcBef>
              </a:pPr>
              <a:t>49</a:t>
            </a:fld>
            <a:endParaRPr lang="nl-NL" altLang="nl-NL">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jdelijke aanduiding voor dia-afbeelding 1">
            <a:extLst>
              <a:ext uri="{FF2B5EF4-FFF2-40B4-BE49-F238E27FC236}">
                <a16:creationId xmlns:a16="http://schemas.microsoft.com/office/drawing/2014/main" id="{5A7B19AF-4CB9-D100-1F98-326A9302D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Tijdelijke aanduiding voor notities 2">
            <a:extLst>
              <a:ext uri="{FF2B5EF4-FFF2-40B4-BE49-F238E27FC236}">
                <a16:creationId xmlns:a16="http://schemas.microsoft.com/office/drawing/2014/main" id="{F5559E22-86FE-DCA6-0405-6337BF4EBE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21508" name="Tijdelijke aanduiding voor dianummer 3">
            <a:extLst>
              <a:ext uri="{FF2B5EF4-FFF2-40B4-BE49-F238E27FC236}">
                <a16:creationId xmlns:a16="http://schemas.microsoft.com/office/drawing/2014/main" id="{32765EBF-60CB-A2FE-B051-0AE7B58874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AB22346-0305-4699-9531-54BCC2F42E85}" type="slidenum">
              <a:rPr lang="nl-NL" altLang="nl-NL">
                <a:latin typeface="Times New Roman" panose="02020603050405020304" pitchFamily="18" charset="0"/>
              </a:rPr>
              <a:pPr eaLnBrk="1" hangingPunct="1">
                <a:spcBef>
                  <a:spcPct val="0"/>
                </a:spcBef>
              </a:pPr>
              <a:t>50</a:t>
            </a:fld>
            <a:endParaRPr lang="nl-NL" altLang="nl-NL">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a:extLst>
              <a:ext uri="{FF2B5EF4-FFF2-40B4-BE49-F238E27FC236}">
                <a16:creationId xmlns:a16="http://schemas.microsoft.com/office/drawing/2014/main" id="{C7848EEF-F774-31C8-6601-E811BCC790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a:extLst>
              <a:ext uri="{FF2B5EF4-FFF2-40B4-BE49-F238E27FC236}">
                <a16:creationId xmlns:a16="http://schemas.microsoft.com/office/drawing/2014/main" id="{463CCEF9-C5E4-5422-929C-2060B0F1BA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22532" name="Tijdelijke aanduiding voor dianummer 3">
            <a:extLst>
              <a:ext uri="{FF2B5EF4-FFF2-40B4-BE49-F238E27FC236}">
                <a16:creationId xmlns:a16="http://schemas.microsoft.com/office/drawing/2014/main" id="{A939D130-1DC3-DD31-7932-07A8F86E25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BA5088C-7096-41FA-ABCD-61213B8FAE6F}" type="slidenum">
              <a:rPr lang="nl-NL" altLang="nl-NL">
                <a:latin typeface="Times New Roman" panose="02020603050405020304" pitchFamily="18" charset="0"/>
              </a:rPr>
              <a:pPr eaLnBrk="1" hangingPunct="1">
                <a:spcBef>
                  <a:spcPct val="0"/>
                </a:spcBef>
              </a:pPr>
              <a:t>51</a:t>
            </a:fld>
            <a:endParaRPr lang="nl-NL" altLang="nl-NL">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ea typeface="ＭＳ Ｐゴシック" panose="020B0600070205080204" pitchFamily="34" charset="-128"/>
            </a:endParaRPr>
          </a:p>
        </p:txBody>
      </p:sp>
      <p:sp>
        <p:nvSpPr>
          <p:cNvPr id="13316" name="Tijdelijke aanduiding voor dianumm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B0338FA-8414-49CA-9B49-0D67403ECBB8}"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23623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a:extLst>
              <a:ext uri="{FF2B5EF4-FFF2-40B4-BE49-F238E27FC236}">
                <a16:creationId xmlns:a16="http://schemas.microsoft.com/office/drawing/2014/main" id="{4A65B6AB-FD7A-38B7-1512-A88CCBDFB9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Tijdelijke aanduiding voor notities 2">
            <a:extLst>
              <a:ext uri="{FF2B5EF4-FFF2-40B4-BE49-F238E27FC236}">
                <a16:creationId xmlns:a16="http://schemas.microsoft.com/office/drawing/2014/main" id="{DB57D6DC-F91D-52BF-6619-868C0BF84C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23556" name="Tijdelijke aanduiding voor dianummer 3">
            <a:extLst>
              <a:ext uri="{FF2B5EF4-FFF2-40B4-BE49-F238E27FC236}">
                <a16:creationId xmlns:a16="http://schemas.microsoft.com/office/drawing/2014/main" id="{B42E3EB0-1408-DF2D-66B7-F96C41BFE7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240EFF7-C08D-4158-8531-7AAC68E7F243}" type="slidenum">
              <a:rPr lang="nl-NL" altLang="nl-NL">
                <a:latin typeface="Times New Roman" panose="02020603050405020304" pitchFamily="18" charset="0"/>
              </a:rPr>
              <a:pPr eaLnBrk="1" hangingPunct="1">
                <a:spcBef>
                  <a:spcPct val="0"/>
                </a:spcBef>
              </a:pPr>
              <a:t>52</a:t>
            </a:fld>
            <a:endParaRPr lang="nl-NL" altLang="nl-NL">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a:extLst>
              <a:ext uri="{FF2B5EF4-FFF2-40B4-BE49-F238E27FC236}">
                <a16:creationId xmlns:a16="http://schemas.microsoft.com/office/drawing/2014/main" id="{7DAB6FA7-A787-742B-A8C6-4DE5024F99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Tijdelijke aanduiding voor notities 2">
            <a:extLst>
              <a:ext uri="{FF2B5EF4-FFF2-40B4-BE49-F238E27FC236}">
                <a16:creationId xmlns:a16="http://schemas.microsoft.com/office/drawing/2014/main" id="{00531FF1-56DB-8E58-248B-F2A4EC7DF7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24580" name="Tijdelijke aanduiding voor dianummer 3">
            <a:extLst>
              <a:ext uri="{FF2B5EF4-FFF2-40B4-BE49-F238E27FC236}">
                <a16:creationId xmlns:a16="http://schemas.microsoft.com/office/drawing/2014/main" id="{698E2D23-16FD-38A5-81C7-2696F38709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DDE5878-D53A-4BDC-92FE-4AA62BD0F4FF}" type="slidenum">
              <a:rPr lang="nl-NL" altLang="nl-NL">
                <a:latin typeface="Times New Roman" panose="02020603050405020304" pitchFamily="18" charset="0"/>
              </a:rPr>
              <a:pPr eaLnBrk="1" hangingPunct="1">
                <a:spcBef>
                  <a:spcPct val="0"/>
                </a:spcBef>
              </a:pPr>
              <a:t>53</a:t>
            </a:fld>
            <a:endParaRPr lang="nl-NL" altLang="nl-NL">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13C33-D1EF-7D1E-B3A6-C31FB9760667}"/>
            </a:ext>
          </a:extLst>
        </p:cNvPr>
        <p:cNvGrpSpPr/>
        <p:nvPr/>
      </p:nvGrpSpPr>
      <p:grpSpPr>
        <a:xfrm>
          <a:off x="0" y="0"/>
          <a:ext cx="0" cy="0"/>
          <a:chOff x="0" y="0"/>
          <a:chExt cx="0" cy="0"/>
        </a:xfrm>
      </p:grpSpPr>
      <p:sp>
        <p:nvSpPr>
          <p:cNvPr id="13314" name="Tijdelijke aanduiding voor dia-afbeelding 1">
            <a:extLst>
              <a:ext uri="{FF2B5EF4-FFF2-40B4-BE49-F238E27FC236}">
                <a16:creationId xmlns:a16="http://schemas.microsoft.com/office/drawing/2014/main" id="{012D28C3-6BEA-32B9-2B2E-1008BBAC00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a:extLst>
              <a:ext uri="{FF2B5EF4-FFF2-40B4-BE49-F238E27FC236}">
                <a16:creationId xmlns:a16="http://schemas.microsoft.com/office/drawing/2014/main" id="{9B51D906-67A5-9D22-0198-375E55844E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ea typeface="ＭＳ Ｐゴシック" panose="020B0600070205080204" pitchFamily="34" charset="-128"/>
            </a:endParaRPr>
          </a:p>
        </p:txBody>
      </p:sp>
      <p:sp>
        <p:nvSpPr>
          <p:cNvPr id="13316" name="Tijdelijke aanduiding voor dianummer 3">
            <a:extLst>
              <a:ext uri="{FF2B5EF4-FFF2-40B4-BE49-F238E27FC236}">
                <a16:creationId xmlns:a16="http://schemas.microsoft.com/office/drawing/2014/main" id="{77202F53-C202-F3CD-C825-727F6987609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B0338FA-8414-49CA-9B49-0D67403ECBB8}"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72</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285051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719D3AB4-1078-2554-7380-859A76211260}"/>
            </a:ext>
          </a:extLst>
        </p:cNvPr>
        <p:cNvGrpSpPr/>
        <p:nvPr/>
      </p:nvGrpSpPr>
      <p:grpSpPr>
        <a:xfrm>
          <a:off x="0" y="0"/>
          <a:ext cx="0" cy="0"/>
          <a:chOff x="0" y="0"/>
          <a:chExt cx="0" cy="0"/>
        </a:xfrm>
      </p:grpSpPr>
      <p:sp>
        <p:nvSpPr>
          <p:cNvPr id="99330" name="Shape 82">
            <a:extLst>
              <a:ext uri="{FF2B5EF4-FFF2-40B4-BE49-F238E27FC236}">
                <a16:creationId xmlns:a16="http://schemas.microsoft.com/office/drawing/2014/main" id="{1BD3BC92-B8BA-79D0-2058-383D508AB8C0}"/>
              </a:ext>
            </a:extLst>
          </p:cNvPr>
          <p:cNvSpPr txBox="1">
            <a:spLocks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1" name="Shape 83">
            <a:extLst>
              <a:ext uri="{FF2B5EF4-FFF2-40B4-BE49-F238E27FC236}">
                <a16:creationId xmlns:a16="http://schemas.microsoft.com/office/drawing/2014/main" id="{4EEE8F45-D93F-DCD4-C02E-3E85E0FAF71F}"/>
              </a:ext>
            </a:extLst>
          </p:cNvPr>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solidFill>
            <a:srgbClr val="FFFFFF"/>
          </a:solidFill>
          <a:ln w="9525">
            <a:noFill/>
          </a:ln>
          <a:extLst>
            <a:ext uri="{91240B29-F687-4f45-9708-019B960494DF}">
              <a14:hiddenLine xmlns:a14="http://schemas.microsoft.com/office/drawing/2010/main" xmlns="" w="9525">
                <a:solidFill>
                  <a:srgbClr val="000000"/>
                </a:solidFill>
                <a:round/>
                <a:headEnd/>
                <a:tailEnd/>
              </a14:hiddenLine>
            </a:ext>
          </a:extLst>
        </p:spPr>
      </p:sp>
      <p:sp>
        <p:nvSpPr>
          <p:cNvPr id="99332" name="Shape 84">
            <a:extLst>
              <a:ext uri="{FF2B5EF4-FFF2-40B4-BE49-F238E27FC236}">
                <a16:creationId xmlns:a16="http://schemas.microsoft.com/office/drawing/2014/main" id="{12499269-1E41-08A3-0E2A-441A8DF99DE6}"/>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nchor="ct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endParaRPr lang="nl-NL" altLang="nl-NL" sz="1800">
              <a:solidFill>
                <a:srgbClr val="000000"/>
              </a:solidFill>
              <a:sym typeface="Arial" pitchFamily="34" charset="0"/>
            </a:endParaRPr>
          </a:p>
        </p:txBody>
      </p:sp>
      <p:sp>
        <p:nvSpPr>
          <p:cNvPr id="99333" name="Shape 85">
            <a:extLst>
              <a:ext uri="{FF2B5EF4-FFF2-40B4-BE49-F238E27FC236}">
                <a16:creationId xmlns:a16="http://schemas.microsoft.com/office/drawing/2014/main" id="{CD6BF402-4D83-1770-4FCA-A116A6029932}"/>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4" name="Shape 86">
            <a:extLst>
              <a:ext uri="{FF2B5EF4-FFF2-40B4-BE49-F238E27FC236}">
                <a16:creationId xmlns:a16="http://schemas.microsoft.com/office/drawing/2014/main" id="{5303080D-A697-C9A2-9401-2E55C3938783}"/>
              </a:ext>
            </a:extLst>
          </p:cNvPr>
          <p:cNvSpPr>
            <a:spLocks noGrp="1"/>
          </p:cNvSpPr>
          <p:nvPr>
            <p:ph type="body" idx="1"/>
          </p:nvPr>
        </p:nvSpPr>
        <p:spPr bwMode="auto">
          <a:xfrm>
            <a:off x="685800" y="4343400"/>
            <a:ext cx="5484813" cy="41132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nl-NL" altLang="nl-NL"/>
          </a:p>
        </p:txBody>
      </p:sp>
    </p:spTree>
    <p:extLst>
      <p:ext uri="{BB962C8B-B14F-4D97-AF65-F5344CB8AC3E}">
        <p14:creationId xmlns:p14="http://schemas.microsoft.com/office/powerpoint/2010/main" val="218830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jdelijke aanduiding voor dia-afbeelding 1">
            <a:extLst>
              <a:ext uri="{FF2B5EF4-FFF2-40B4-BE49-F238E27FC236}">
                <a16:creationId xmlns:a16="http://schemas.microsoft.com/office/drawing/2014/main" id="{FD2FC812-3B5F-368A-6EAF-D366F1A5F7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Tijdelijke aanduiding voor notities 2">
            <a:extLst>
              <a:ext uri="{FF2B5EF4-FFF2-40B4-BE49-F238E27FC236}">
                <a16:creationId xmlns:a16="http://schemas.microsoft.com/office/drawing/2014/main" id="{76075A76-35F6-FA59-A683-9CBCE78A1F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4100" name="Tijdelijke aanduiding voor dianummer 3">
            <a:extLst>
              <a:ext uri="{FF2B5EF4-FFF2-40B4-BE49-F238E27FC236}">
                <a16:creationId xmlns:a16="http://schemas.microsoft.com/office/drawing/2014/main" id="{FC1CE0ED-848B-2844-54D4-71AB5949EB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FCDCF74-8C72-4AD2-B974-9E65DC2AAD31}" type="slidenum">
              <a:rPr lang="nl-NL" altLang="nl-NL">
                <a:latin typeface="Times New Roman" panose="02020603050405020304" pitchFamily="18" charset="0"/>
              </a:rPr>
              <a:pPr/>
              <a:t>8</a:t>
            </a:fld>
            <a:endParaRPr lang="nl-NL" altLang="nl-NL">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3677533F-047F-CE96-F893-FC288164DF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7537EE38-405A-0F8A-4F59-AF868E711D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6148" name="Tijdelijke aanduiding voor dianummer 3">
            <a:extLst>
              <a:ext uri="{FF2B5EF4-FFF2-40B4-BE49-F238E27FC236}">
                <a16:creationId xmlns:a16="http://schemas.microsoft.com/office/drawing/2014/main" id="{3A1DD9CE-D0F8-B1AF-9308-75C3472D61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1B3EE96-91F9-4131-A4D9-D18FDA3E250B}" type="slidenum">
              <a:rPr lang="nl-NL" altLang="nl-NL">
                <a:latin typeface="Times New Roman" panose="02020603050405020304" pitchFamily="18" charset="0"/>
              </a:rPr>
              <a:pPr/>
              <a:t>9</a:t>
            </a:fld>
            <a:endParaRPr lang="nl-NL" altLang="nl-NL">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jdelijke aanduiding voor dia-afbeelding 1">
            <a:extLst>
              <a:ext uri="{FF2B5EF4-FFF2-40B4-BE49-F238E27FC236}">
                <a16:creationId xmlns:a16="http://schemas.microsoft.com/office/drawing/2014/main" id="{5809F428-1212-989B-0F7D-AC962B686E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Tijdelijke aanduiding voor notities 2">
            <a:extLst>
              <a:ext uri="{FF2B5EF4-FFF2-40B4-BE49-F238E27FC236}">
                <a16:creationId xmlns:a16="http://schemas.microsoft.com/office/drawing/2014/main" id="{F7E260F4-213E-0BFF-E935-9775379A1A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8196" name="Tijdelijke aanduiding voor dianummer 3">
            <a:extLst>
              <a:ext uri="{FF2B5EF4-FFF2-40B4-BE49-F238E27FC236}">
                <a16:creationId xmlns:a16="http://schemas.microsoft.com/office/drawing/2014/main" id="{030FA2D4-5EAD-6839-A5D9-2A63ECD57B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45265D7-CC86-418E-8952-91C6DC24F1FC}" type="slidenum">
              <a:rPr lang="nl-NL" altLang="nl-NL">
                <a:latin typeface="Times New Roman" panose="02020603050405020304" pitchFamily="18" charset="0"/>
              </a:rPr>
              <a:pPr/>
              <a:t>10</a:t>
            </a:fld>
            <a:endParaRPr lang="nl-NL" altLang="nl-NL">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jdelijke aanduiding voor dia-afbeelding 1">
            <a:extLst>
              <a:ext uri="{FF2B5EF4-FFF2-40B4-BE49-F238E27FC236}">
                <a16:creationId xmlns:a16="http://schemas.microsoft.com/office/drawing/2014/main" id="{6FE3A277-2B38-EA77-AC95-3B717E1840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Tijdelijke aanduiding voor notities 2">
            <a:extLst>
              <a:ext uri="{FF2B5EF4-FFF2-40B4-BE49-F238E27FC236}">
                <a16:creationId xmlns:a16="http://schemas.microsoft.com/office/drawing/2014/main" id="{C3CF5261-1880-6DF7-A85B-B80B185DDB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10244" name="Tijdelijke aanduiding voor dianummer 3">
            <a:extLst>
              <a:ext uri="{FF2B5EF4-FFF2-40B4-BE49-F238E27FC236}">
                <a16:creationId xmlns:a16="http://schemas.microsoft.com/office/drawing/2014/main" id="{69469F39-2563-920A-5464-785E965E08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4AD3A9D-684D-409F-AA00-D7F36BC4E429}" type="slidenum">
              <a:rPr lang="nl-NL" altLang="nl-NL">
                <a:latin typeface="Times New Roman" panose="02020603050405020304" pitchFamily="18" charset="0"/>
              </a:rPr>
              <a:pPr/>
              <a:t>11</a:t>
            </a:fld>
            <a:endParaRPr lang="nl-NL" altLang="nl-NL">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dia-afbeelding 1">
            <a:extLst>
              <a:ext uri="{FF2B5EF4-FFF2-40B4-BE49-F238E27FC236}">
                <a16:creationId xmlns:a16="http://schemas.microsoft.com/office/drawing/2014/main" id="{F044EA78-A79E-C124-6BA9-4051C2FF96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Tijdelijke aanduiding voor notities 2">
            <a:extLst>
              <a:ext uri="{FF2B5EF4-FFF2-40B4-BE49-F238E27FC236}">
                <a16:creationId xmlns:a16="http://schemas.microsoft.com/office/drawing/2014/main" id="{6E0E3478-EB5E-4CC0-C3AB-7F426FD3F5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12292" name="Tijdelijke aanduiding voor dianummer 3">
            <a:extLst>
              <a:ext uri="{FF2B5EF4-FFF2-40B4-BE49-F238E27FC236}">
                <a16:creationId xmlns:a16="http://schemas.microsoft.com/office/drawing/2014/main" id="{3C7A5900-D7F1-8399-A8E3-4E65581501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4D877A4-85D7-416D-94D9-28A58EA1947E}" type="slidenum">
              <a:rPr lang="nl-NL" altLang="nl-NL">
                <a:latin typeface="Times New Roman" panose="02020603050405020304" pitchFamily="18" charset="0"/>
              </a:rPr>
              <a:pPr/>
              <a:t>12</a:t>
            </a:fld>
            <a:endParaRPr lang="nl-NL" altLang="nl-NL">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a:extLst>
              <a:ext uri="{FF2B5EF4-FFF2-40B4-BE49-F238E27FC236}">
                <a16:creationId xmlns:a16="http://schemas.microsoft.com/office/drawing/2014/main" id="{E9FA8713-064F-BC2D-EC92-18DB479112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Tijdelijke aanduiding voor notities 2">
            <a:extLst>
              <a:ext uri="{FF2B5EF4-FFF2-40B4-BE49-F238E27FC236}">
                <a16:creationId xmlns:a16="http://schemas.microsoft.com/office/drawing/2014/main" id="{16BDF47E-8DE1-881B-EA21-9CB89820A5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14340" name="Tijdelijke aanduiding voor dianummer 3">
            <a:extLst>
              <a:ext uri="{FF2B5EF4-FFF2-40B4-BE49-F238E27FC236}">
                <a16:creationId xmlns:a16="http://schemas.microsoft.com/office/drawing/2014/main" id="{97920617-5A62-B807-E6D4-AE1923D06F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1CE4278-B1A2-426E-A549-C0939A398F5F}" type="slidenum">
              <a:rPr lang="nl-NL" altLang="nl-NL">
                <a:latin typeface="Times New Roman" panose="02020603050405020304" pitchFamily="18" charset="0"/>
              </a:rPr>
              <a:pPr/>
              <a:t>13</a:t>
            </a:fld>
            <a:endParaRPr lang="nl-NL" altLang="nl-NL">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1DA76BC9-E97B-4D07-8FD7-CDF70C9316FC}" type="datetimeFigureOut">
              <a:rPr lang="nl-NL" smtClean="0"/>
              <a:t>19-10-2024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408CA50-C0C7-4835-A637-9054761F3A8B}" type="slidenum">
              <a:rPr lang="nl-NL" smtClean="0"/>
              <a:t>‹nr.›</a:t>
            </a:fld>
            <a:endParaRPr lang="nl-NL"/>
          </a:p>
        </p:txBody>
      </p:sp>
    </p:spTree>
    <p:extLst>
      <p:ext uri="{BB962C8B-B14F-4D97-AF65-F5344CB8AC3E}">
        <p14:creationId xmlns:p14="http://schemas.microsoft.com/office/powerpoint/2010/main" val="729554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DA76BC9-E97B-4D07-8FD7-CDF70C9316FC}" type="datetimeFigureOut">
              <a:rPr lang="nl-NL" smtClean="0"/>
              <a:t>19-10-2024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408CA50-C0C7-4835-A637-9054761F3A8B}" type="slidenum">
              <a:rPr lang="nl-NL" smtClean="0"/>
              <a:t>‹nr.›</a:t>
            </a:fld>
            <a:endParaRPr lang="nl-NL"/>
          </a:p>
        </p:txBody>
      </p:sp>
    </p:spTree>
    <p:extLst>
      <p:ext uri="{BB962C8B-B14F-4D97-AF65-F5344CB8AC3E}">
        <p14:creationId xmlns:p14="http://schemas.microsoft.com/office/powerpoint/2010/main" val="2182513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DA76BC9-E97B-4D07-8FD7-CDF70C9316FC}" type="datetimeFigureOut">
              <a:rPr lang="nl-NL" smtClean="0"/>
              <a:t>19-10-2024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408CA50-C0C7-4835-A637-9054761F3A8B}" type="slidenum">
              <a:rPr lang="nl-NL" smtClean="0"/>
              <a:t>‹nr.›</a:t>
            </a:fld>
            <a:endParaRPr lang="nl-NL"/>
          </a:p>
        </p:txBody>
      </p:sp>
    </p:spTree>
    <p:extLst>
      <p:ext uri="{BB962C8B-B14F-4D97-AF65-F5344CB8AC3E}">
        <p14:creationId xmlns:p14="http://schemas.microsoft.com/office/powerpoint/2010/main" val="3913020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48B3D0-8028-4093-BFCB-F935C4FD7C56}"/>
              </a:ext>
            </a:extLst>
          </p:cNvPr>
          <p:cNvSpPr>
            <a:spLocks noGrp="1"/>
          </p:cNvSpPr>
          <p:nvPr>
            <p:ph type="title"/>
          </p:nvPr>
        </p:nvSpPr>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CA7CA8D-FABC-4EA3-851C-6E91CE55309E}"/>
              </a:ext>
            </a:extLst>
          </p:cNvPr>
          <p:cNvSpPr>
            <a:spLocks noGrp="1"/>
          </p:cNvSpPr>
          <p:nvPr>
            <p:ph type="body"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9AFC39D-7289-4416-872B-F7EAC3B94E09}"/>
              </a:ext>
            </a:extLst>
          </p:cNvPr>
          <p:cNvSpPr>
            <a:spLocks noGrp="1"/>
          </p:cNvSpPr>
          <p:nvPr>
            <p:ph type="dt" sz="half" idx="10"/>
          </p:nvPr>
        </p:nvSpPr>
        <p:spPr/>
        <p:txBody>
          <a:bodyPr/>
          <a:lstStyle/>
          <a:p>
            <a:fld id="{BE0EFFB2-3961-4BDA-8898-DCA4D31B45A6}" type="datetimeFigureOut">
              <a:rPr lang="nl-NL" smtClean="0"/>
              <a:t>19-10-2024</a:t>
            </a:fld>
            <a:endParaRPr lang="nl-NL"/>
          </a:p>
        </p:txBody>
      </p:sp>
      <p:sp>
        <p:nvSpPr>
          <p:cNvPr id="5" name="Tijdelijke aanduiding voor voettekst 4">
            <a:extLst>
              <a:ext uri="{FF2B5EF4-FFF2-40B4-BE49-F238E27FC236}">
                <a16:creationId xmlns:a16="http://schemas.microsoft.com/office/drawing/2014/main" id="{6F08DA97-AF83-415E-9161-FEB9861402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13B9412-D864-42B6-B171-591808B329F4}"/>
              </a:ext>
            </a:extLst>
          </p:cNvPr>
          <p:cNvSpPr>
            <a:spLocks noGrp="1"/>
          </p:cNvSpPr>
          <p:nvPr>
            <p:ph type="sldNum" sz="quarter" idx="12"/>
          </p:nvPr>
        </p:nvSpPr>
        <p:spPr/>
        <p:txBody>
          <a:bodyPr/>
          <a:lstStyle/>
          <a:p>
            <a:fld id="{BC7E3F6B-80C2-4F1C-8CBF-34D0F9677979}" type="slidenum">
              <a:rPr lang="nl-NL" smtClean="0"/>
              <a:t>‹nr.›</a:t>
            </a:fld>
            <a:endParaRPr lang="nl-NL"/>
          </a:p>
        </p:txBody>
      </p:sp>
    </p:spTree>
    <p:extLst>
      <p:ext uri="{BB962C8B-B14F-4D97-AF65-F5344CB8AC3E}">
        <p14:creationId xmlns:p14="http://schemas.microsoft.com/office/powerpoint/2010/main" val="4206489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DA76BC9-E97B-4D07-8FD7-CDF70C9316FC}" type="datetimeFigureOut">
              <a:rPr lang="nl-NL" smtClean="0"/>
              <a:t>19-10-2024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408CA50-C0C7-4835-A637-9054761F3A8B}" type="slidenum">
              <a:rPr lang="nl-NL" smtClean="0"/>
              <a:t>‹nr.›</a:t>
            </a:fld>
            <a:endParaRPr lang="nl-NL"/>
          </a:p>
        </p:txBody>
      </p:sp>
    </p:spTree>
    <p:extLst>
      <p:ext uri="{BB962C8B-B14F-4D97-AF65-F5344CB8AC3E}">
        <p14:creationId xmlns:p14="http://schemas.microsoft.com/office/powerpoint/2010/main" val="3902817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DA76BC9-E97B-4D07-8FD7-CDF70C9316FC}" type="datetimeFigureOut">
              <a:rPr lang="nl-NL" smtClean="0"/>
              <a:t>19-10-2024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408CA50-C0C7-4835-A637-9054761F3A8B}" type="slidenum">
              <a:rPr lang="nl-NL" smtClean="0"/>
              <a:t>‹nr.›</a:t>
            </a:fld>
            <a:endParaRPr lang="nl-NL"/>
          </a:p>
        </p:txBody>
      </p:sp>
    </p:spTree>
    <p:extLst>
      <p:ext uri="{BB962C8B-B14F-4D97-AF65-F5344CB8AC3E}">
        <p14:creationId xmlns:p14="http://schemas.microsoft.com/office/powerpoint/2010/main" val="1983517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DA76BC9-E97B-4D07-8FD7-CDF70C9316FC}" type="datetimeFigureOut">
              <a:rPr lang="nl-NL" smtClean="0"/>
              <a:t>19-10-2024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408CA50-C0C7-4835-A637-9054761F3A8B}" type="slidenum">
              <a:rPr lang="nl-NL" smtClean="0"/>
              <a:t>‹nr.›</a:t>
            </a:fld>
            <a:endParaRPr lang="nl-NL"/>
          </a:p>
        </p:txBody>
      </p:sp>
    </p:spTree>
    <p:extLst>
      <p:ext uri="{BB962C8B-B14F-4D97-AF65-F5344CB8AC3E}">
        <p14:creationId xmlns:p14="http://schemas.microsoft.com/office/powerpoint/2010/main" val="2788503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DA76BC9-E97B-4D07-8FD7-CDF70C9316FC}" type="datetimeFigureOut">
              <a:rPr lang="nl-NL" smtClean="0"/>
              <a:t>19-10-2024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4408CA50-C0C7-4835-A637-9054761F3A8B}" type="slidenum">
              <a:rPr lang="nl-NL" smtClean="0"/>
              <a:t>‹nr.›</a:t>
            </a:fld>
            <a:endParaRPr lang="nl-NL"/>
          </a:p>
        </p:txBody>
      </p:sp>
    </p:spTree>
    <p:extLst>
      <p:ext uri="{BB962C8B-B14F-4D97-AF65-F5344CB8AC3E}">
        <p14:creationId xmlns:p14="http://schemas.microsoft.com/office/powerpoint/2010/main" val="1188423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DA76BC9-E97B-4D07-8FD7-CDF70C9316FC}" type="datetimeFigureOut">
              <a:rPr lang="nl-NL" smtClean="0"/>
              <a:t>19-10-2024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4408CA50-C0C7-4835-A637-9054761F3A8B}" type="slidenum">
              <a:rPr lang="nl-NL" smtClean="0"/>
              <a:t>‹nr.›</a:t>
            </a:fld>
            <a:endParaRPr lang="nl-NL"/>
          </a:p>
        </p:txBody>
      </p:sp>
    </p:spTree>
    <p:extLst>
      <p:ext uri="{BB962C8B-B14F-4D97-AF65-F5344CB8AC3E}">
        <p14:creationId xmlns:p14="http://schemas.microsoft.com/office/powerpoint/2010/main" val="2366691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76BC9-E97B-4D07-8FD7-CDF70C9316FC}" type="datetimeFigureOut">
              <a:rPr lang="nl-NL" smtClean="0"/>
              <a:t>19-10-2024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4408CA50-C0C7-4835-A637-9054761F3A8B}" type="slidenum">
              <a:rPr lang="nl-NL" smtClean="0"/>
              <a:t>‹nr.›</a:t>
            </a:fld>
            <a:endParaRPr lang="nl-NL"/>
          </a:p>
        </p:txBody>
      </p:sp>
    </p:spTree>
    <p:extLst>
      <p:ext uri="{BB962C8B-B14F-4D97-AF65-F5344CB8AC3E}">
        <p14:creationId xmlns:p14="http://schemas.microsoft.com/office/powerpoint/2010/main" val="650681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DA76BC9-E97B-4D07-8FD7-CDF70C9316FC}" type="datetimeFigureOut">
              <a:rPr lang="nl-NL" smtClean="0"/>
              <a:t>19-10-2024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408CA50-C0C7-4835-A637-9054761F3A8B}" type="slidenum">
              <a:rPr lang="nl-NL" smtClean="0"/>
              <a:t>‹nr.›</a:t>
            </a:fld>
            <a:endParaRPr lang="nl-NL"/>
          </a:p>
        </p:txBody>
      </p:sp>
    </p:spTree>
    <p:extLst>
      <p:ext uri="{BB962C8B-B14F-4D97-AF65-F5344CB8AC3E}">
        <p14:creationId xmlns:p14="http://schemas.microsoft.com/office/powerpoint/2010/main" val="418258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DA76BC9-E97B-4D07-8FD7-CDF70C9316FC}" type="datetimeFigureOut">
              <a:rPr lang="nl-NL" smtClean="0"/>
              <a:t>19-10-2024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408CA50-C0C7-4835-A637-9054761F3A8B}" type="slidenum">
              <a:rPr lang="nl-NL" smtClean="0"/>
              <a:t>‹nr.›</a:t>
            </a:fld>
            <a:endParaRPr lang="nl-NL"/>
          </a:p>
        </p:txBody>
      </p:sp>
    </p:spTree>
    <p:extLst>
      <p:ext uri="{BB962C8B-B14F-4D97-AF65-F5344CB8AC3E}">
        <p14:creationId xmlns:p14="http://schemas.microsoft.com/office/powerpoint/2010/main" val="891233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DA76BC9-E97B-4D07-8FD7-CDF70C9316FC}" type="datetimeFigureOut">
              <a:rPr lang="nl-NL" smtClean="0"/>
              <a:t>19-10-2024</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408CA50-C0C7-4835-A637-9054761F3A8B}" type="slidenum">
              <a:rPr lang="nl-NL" smtClean="0"/>
              <a:t>‹nr.›</a:t>
            </a:fld>
            <a:endParaRPr lang="nl-NL"/>
          </a:p>
        </p:txBody>
      </p:sp>
    </p:spTree>
    <p:extLst>
      <p:ext uri="{BB962C8B-B14F-4D97-AF65-F5344CB8AC3E}">
        <p14:creationId xmlns:p14="http://schemas.microsoft.com/office/powerpoint/2010/main" val="268121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nickmonshouwerhu.blogspot.com/2015/11/muziekles-een-lied-aanleren.html"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hape 78"/>
          <p:cNvSpPr txBox="1">
            <a:spLocks noChangeArrowheads="1"/>
          </p:cNvSpPr>
          <p:nvPr/>
        </p:nvSpPr>
        <p:spPr bwMode="auto">
          <a:xfrm>
            <a:off x="0" y="0"/>
            <a:ext cx="8229600"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W</a:t>
            </a:r>
            <a:r>
              <a:rPr lang="en-US" altLang="nl-NL" b="1" dirty="0">
                <a:solidFill>
                  <a:srgbClr val="000000"/>
                </a:solidFill>
                <a:sym typeface="Calibri" pitchFamily="34" charset="0"/>
              </a:rPr>
              <a:t>elkom in de What’s Up </a:t>
            </a:r>
            <a:r>
              <a:rPr lang="en-US" altLang="nl-NL" b="1" dirty="0" err="1">
                <a:solidFill>
                  <a:srgbClr val="000000"/>
                </a:solidFill>
                <a:sym typeface="Calibri" pitchFamily="34" charset="0"/>
              </a:rPr>
              <a:t>dienst</a:t>
            </a:r>
            <a:r>
              <a:rPr lang="en-US" altLang="nl-NL" b="1" dirty="0">
                <a:solidFill>
                  <a:srgbClr val="000000"/>
                </a:solidFill>
                <a:sym typeface="Calibri" pitchFamily="34" charset="0"/>
              </a:rPr>
              <a:t> </a:t>
            </a:r>
          </a:p>
        </p:txBody>
      </p:sp>
      <p:sp>
        <p:nvSpPr>
          <p:cNvPr id="2051" name="Shape 79"/>
          <p:cNvSpPr txBox="1">
            <a:spLocks noChangeArrowheads="1"/>
          </p:cNvSpPr>
          <p:nvPr/>
        </p:nvSpPr>
        <p:spPr bwMode="auto">
          <a:xfrm>
            <a:off x="-234161" y="735310"/>
            <a:ext cx="6934200" cy="594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b="1" dirty="0" err="1">
                <a:solidFill>
                  <a:srgbClr val="000000"/>
                </a:solidFill>
                <a:sym typeface="Calibri" pitchFamily="34" charset="0"/>
              </a:rPr>
              <a:t>Voorganger</a:t>
            </a:r>
            <a:r>
              <a:rPr lang="en-US" altLang="nl-NL" b="1" dirty="0">
                <a:solidFill>
                  <a:srgbClr val="000000"/>
                </a:solidFill>
                <a:sym typeface="Calibri" pitchFamily="34" charset="0"/>
              </a:rPr>
              <a:t>:</a:t>
            </a:r>
            <a:r>
              <a:rPr lang="en-US" altLang="nl-NL" i="1" dirty="0">
                <a:solidFill>
                  <a:srgbClr val="000000"/>
                </a:solidFill>
                <a:sym typeface="Calibri" pitchFamily="34" charset="0"/>
              </a:rPr>
              <a:t> </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dirty="0" err="1">
                <a:solidFill>
                  <a:srgbClr val="000000"/>
                </a:solidFill>
                <a:sym typeface="Calibri" pitchFamily="34" charset="0"/>
              </a:rPr>
              <a:t>Dhr</a:t>
            </a:r>
            <a:r>
              <a:rPr lang="en-US" altLang="nl-NL" dirty="0">
                <a:solidFill>
                  <a:srgbClr val="000000"/>
                </a:solidFill>
                <a:sym typeface="Calibri" pitchFamily="34" charset="0"/>
              </a:rPr>
              <a:t>.</a:t>
            </a:r>
            <a:r>
              <a:rPr lang="en-US" altLang="nl-NL" b="1" dirty="0">
                <a:solidFill>
                  <a:srgbClr val="000000"/>
                </a:solidFill>
                <a:sym typeface="Calibri" pitchFamily="34" charset="0"/>
              </a:rPr>
              <a:t> </a:t>
            </a:r>
            <a:r>
              <a:rPr lang="en-US" altLang="nl-NL" dirty="0" err="1">
                <a:solidFill>
                  <a:srgbClr val="000000"/>
                </a:solidFill>
                <a:sym typeface="Calibri" pitchFamily="34" charset="0"/>
              </a:rPr>
              <a:t>Pim</a:t>
            </a:r>
            <a:r>
              <a:rPr lang="en-US" altLang="nl-NL" dirty="0">
                <a:solidFill>
                  <a:srgbClr val="000000"/>
                </a:solidFill>
                <a:sym typeface="Calibri" pitchFamily="34" charset="0"/>
              </a:rPr>
              <a:t> Durieux</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Ouderling</a:t>
            </a:r>
            <a:r>
              <a:rPr lang="en-US" altLang="nl-NL" b="1" dirty="0">
                <a:solidFill>
                  <a:srgbClr val="000000"/>
                </a:solidFill>
                <a:sym typeface="Calibri" pitchFamily="34" charset="0"/>
              </a:rPr>
              <a:t> van </a:t>
            </a:r>
            <a:r>
              <a:rPr lang="en-US" altLang="nl-NL" b="1" dirty="0" err="1">
                <a:solidFill>
                  <a:srgbClr val="000000"/>
                </a:solidFill>
                <a:sym typeface="Calibri" pitchFamily="34" charset="0"/>
              </a:rPr>
              <a:t>dienst</a:t>
            </a:r>
            <a:r>
              <a:rPr lang="en-US" altLang="nl-NL" b="1" dirty="0">
                <a:solidFill>
                  <a:srgbClr val="000000"/>
                </a:solidFill>
                <a:sym typeface="Calibri" pitchFamily="34" charset="0"/>
              </a:rPr>
              <a:t>:</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dirty="0" err="1">
                <a:solidFill>
                  <a:srgbClr val="000000"/>
                </a:solidFill>
                <a:sym typeface="Calibri" pitchFamily="34" charset="0"/>
              </a:rPr>
              <a:t>Geke</a:t>
            </a:r>
            <a:r>
              <a:rPr lang="en-US" altLang="nl-NL" dirty="0">
                <a:solidFill>
                  <a:srgbClr val="000000"/>
                </a:solidFill>
                <a:sym typeface="Calibri" pitchFamily="34" charset="0"/>
              </a:rPr>
              <a:t> Winters</a:t>
            </a:r>
          </a:p>
          <a:p>
            <a:pPr eaLnBrk="1" hangingPunct="1">
              <a:spcBef>
                <a:spcPts val="900"/>
              </a:spcBef>
              <a:buClr>
                <a:srgbClr val="000000"/>
              </a:buClr>
              <a:buSzPct val="25000"/>
              <a:buFont typeface="Calibri" pitchFamily="34" charset="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Muzikale</a:t>
            </a:r>
            <a:r>
              <a:rPr lang="en-US" altLang="nl-NL" b="1" dirty="0">
                <a:solidFill>
                  <a:srgbClr val="000000"/>
                </a:solidFill>
                <a:sym typeface="Calibri" pitchFamily="34" charset="0"/>
              </a:rPr>
              <a:t> </a:t>
            </a:r>
            <a:r>
              <a:rPr lang="en-US" altLang="nl-NL" b="1" dirty="0" err="1">
                <a:solidFill>
                  <a:srgbClr val="000000"/>
                </a:solidFill>
                <a:sym typeface="Calibri" pitchFamily="34" charset="0"/>
              </a:rPr>
              <a:t>begeleiding</a:t>
            </a:r>
            <a:r>
              <a:rPr lang="en-US" altLang="nl-NL" b="1" dirty="0">
                <a:solidFill>
                  <a:srgbClr val="000000"/>
                </a:solidFill>
                <a:sym typeface="Calibri" pitchFamily="34" charset="0"/>
              </a:rPr>
              <a:t>:</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Herman Kamp </a:t>
            </a:r>
            <a:r>
              <a:rPr lang="en-US" altLang="nl-NL" dirty="0" err="1">
                <a:solidFill>
                  <a:srgbClr val="000000"/>
                </a:solidFill>
                <a:sym typeface="Calibri" pitchFamily="34" charset="0"/>
              </a:rPr>
              <a:t>en</a:t>
            </a:r>
            <a:r>
              <a:rPr lang="en-US" altLang="nl-NL" dirty="0">
                <a:solidFill>
                  <a:srgbClr val="000000"/>
                </a:solidFill>
                <a:sym typeface="Calibri" pitchFamily="34" charset="0"/>
              </a:rPr>
              <a:t> de </a:t>
            </a:r>
            <a:r>
              <a:rPr lang="en-US" altLang="nl-NL" dirty="0" err="1">
                <a:solidFill>
                  <a:srgbClr val="000000"/>
                </a:solidFill>
                <a:sym typeface="Calibri" pitchFamily="34" charset="0"/>
              </a:rPr>
              <a:t>huisband</a:t>
            </a:r>
            <a:endParaRPr lang="en-US" altLang="nl-NL" dirty="0">
              <a:solidFill>
                <a:srgbClr val="000000"/>
              </a:solidFill>
              <a:sym typeface="Calibri" pitchFamily="34" charset="0"/>
            </a:endParaRPr>
          </a:p>
          <a:p>
            <a:pPr eaLnBrk="1" hangingPunct="1">
              <a:spcBef>
                <a:spcPts val="900"/>
              </a:spcBef>
              <a:buClr>
                <a:srgbClr val="000000"/>
              </a:buClr>
              <a:buSzPct val="25000"/>
              <a:buFont typeface="Calibri" pitchFamily="34" charset="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Meerdere</a:t>
            </a:r>
            <a:r>
              <a:rPr lang="en-US" altLang="nl-NL" b="1" dirty="0">
                <a:solidFill>
                  <a:srgbClr val="000000"/>
                </a:solidFill>
                <a:sym typeface="Calibri" pitchFamily="34" charset="0"/>
              </a:rPr>
              <a:t> </a:t>
            </a:r>
            <a:r>
              <a:rPr lang="en-US" altLang="nl-NL" b="1" dirty="0" err="1">
                <a:solidFill>
                  <a:srgbClr val="000000"/>
                </a:solidFill>
                <a:sym typeface="Calibri" pitchFamily="34" charset="0"/>
              </a:rPr>
              <a:t>Schriftlezingen</a:t>
            </a:r>
            <a:endParaRPr lang="en-US" altLang="nl-NL" b="1" dirty="0">
              <a:solidFill>
                <a:srgbClr val="000000"/>
              </a:solidFill>
              <a:sym typeface="Calibri" pitchFamily="34" charset="0"/>
            </a:endParaRP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a:t>
            </a:r>
          </a:p>
        </p:txBody>
      </p:sp>
      <p:pic>
        <p:nvPicPr>
          <p:cNvPr id="2052" name="Shape 80"/>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49728" y="1"/>
            <a:ext cx="2094271" cy="5256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Afbeelding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49728" y="5256499"/>
            <a:ext cx="2094271" cy="1601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Afbeelding 2" descr="Afbeelding met tekst, kop, container, bak&#10;&#10;Automatisch gegenereerde beschrijving">
            <a:extLst>
              <a:ext uri="{FF2B5EF4-FFF2-40B4-BE49-F238E27FC236}">
                <a16:creationId xmlns:a16="http://schemas.microsoft.com/office/drawing/2014/main" id="{B5CF4644-8402-BDC5-9E4E-F083A4770F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643" y="5080000"/>
            <a:ext cx="1347290" cy="1750793"/>
          </a:xfrm>
          <a:prstGeom prst="rect">
            <a:avLst/>
          </a:prstGeom>
        </p:spPr>
      </p:pic>
      <p:pic>
        <p:nvPicPr>
          <p:cNvPr id="6" name="Afbeelding 5" descr="Afbeelding met kop, tafelgerei, wegwerpbeker, koffie&#10;&#10;Automatisch gegenereerde beschrijving">
            <a:extLst>
              <a:ext uri="{FF2B5EF4-FFF2-40B4-BE49-F238E27FC236}">
                <a16:creationId xmlns:a16="http://schemas.microsoft.com/office/drawing/2014/main" id="{6E0D1A28-9126-C27D-97B0-E9B28901B0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2599" y="5256499"/>
            <a:ext cx="1608667" cy="1574294"/>
          </a:xfrm>
          <a:prstGeom prst="rect">
            <a:avLst/>
          </a:prstGeom>
        </p:spPr>
      </p:pic>
      <p:pic>
        <p:nvPicPr>
          <p:cNvPr id="8" name="Afbeelding 7" descr="Afbeelding met drinken, Drinkgerei, Alcoholische drank, Frisdrank&#10;&#10;Automatisch gegenereerde beschrijving">
            <a:extLst>
              <a:ext uri="{FF2B5EF4-FFF2-40B4-BE49-F238E27FC236}">
                <a16:creationId xmlns:a16="http://schemas.microsoft.com/office/drawing/2014/main" id="{2E047414-8AF8-06D7-C5DA-0241D8BB17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7121" y="5402031"/>
            <a:ext cx="1283229" cy="1283229"/>
          </a:xfrm>
          <a:prstGeom prst="rect">
            <a:avLst/>
          </a:prstGeom>
        </p:spPr>
      </p:pic>
    </p:spTree>
    <p:extLst>
      <p:ext uri="{BB962C8B-B14F-4D97-AF65-F5344CB8AC3E}">
        <p14:creationId xmlns:p14="http://schemas.microsoft.com/office/powerpoint/2010/main" val="3676951920"/>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a:extLst>
              <a:ext uri="{FF2B5EF4-FFF2-40B4-BE49-F238E27FC236}">
                <a16:creationId xmlns:a16="http://schemas.microsoft.com/office/drawing/2014/main" id="{98073A31-2A21-3395-4F55-38CE0D25C4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601663"/>
            <a:ext cx="8658225"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Tekstvak 3">
            <a:extLst>
              <a:ext uri="{FF2B5EF4-FFF2-40B4-BE49-F238E27FC236}">
                <a16:creationId xmlns:a16="http://schemas.microsoft.com/office/drawing/2014/main" id="{8609D432-30A6-3E5D-C425-8BE147F63AC9}"/>
              </a:ext>
            </a:extLst>
          </p:cNvPr>
          <p:cNvSpPr txBox="1">
            <a:spLocks noChangeArrowheads="1"/>
          </p:cNvSpPr>
          <p:nvPr/>
        </p:nvSpPr>
        <p:spPr bwMode="auto">
          <a:xfrm>
            <a:off x="0" y="4445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nl-NL" altLang="nl-NL" b="1">
                <a:latin typeface="Arial" panose="020B0604020202020204" pitchFamily="34" charset="0"/>
                <a:cs typeface="Arial" panose="020B0604020202020204" pitchFamily="34" charset="0"/>
              </a:rPr>
              <a:t>Opwekking 733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a:extLst>
              <a:ext uri="{FF2B5EF4-FFF2-40B4-BE49-F238E27FC236}">
                <a16:creationId xmlns:a16="http://schemas.microsoft.com/office/drawing/2014/main" id="{D0743C37-B750-9B67-1AB6-E743D1C176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611188"/>
            <a:ext cx="865822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a:extLst>
              <a:ext uri="{FF2B5EF4-FFF2-40B4-BE49-F238E27FC236}">
                <a16:creationId xmlns:a16="http://schemas.microsoft.com/office/drawing/2014/main" id="{7ADE7EF2-CE94-7F52-8EEE-45B432CD5C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549275"/>
            <a:ext cx="8610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Tekstvak 3">
            <a:extLst>
              <a:ext uri="{FF2B5EF4-FFF2-40B4-BE49-F238E27FC236}">
                <a16:creationId xmlns:a16="http://schemas.microsoft.com/office/drawing/2014/main" id="{F0BD305E-CD85-6CBF-3540-D2E54C53661A}"/>
              </a:ext>
            </a:extLst>
          </p:cNvPr>
          <p:cNvSpPr txBox="1">
            <a:spLocks noChangeArrowheads="1"/>
          </p:cNvSpPr>
          <p:nvPr/>
        </p:nvSpPr>
        <p:spPr bwMode="auto">
          <a:xfrm>
            <a:off x="0" y="4445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nl-NL" altLang="nl-NL" b="1">
                <a:latin typeface="Arial" panose="020B0604020202020204" pitchFamily="34" charset="0"/>
                <a:cs typeface="Arial" panose="020B0604020202020204" pitchFamily="34" charset="0"/>
              </a:rPr>
              <a:t>Opwekking 733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a:extLst>
              <a:ext uri="{FF2B5EF4-FFF2-40B4-BE49-F238E27FC236}">
                <a16:creationId xmlns:a16="http://schemas.microsoft.com/office/drawing/2014/main" id="{0D2772EE-1B69-4D43-F6EC-93ABA8FE88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573088"/>
            <a:ext cx="8610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a:extLst>
              <a:ext uri="{FF2B5EF4-FFF2-40B4-BE49-F238E27FC236}">
                <a16:creationId xmlns:a16="http://schemas.microsoft.com/office/drawing/2014/main" id="{5B5F6FBB-77DC-0909-56E0-BD746F489F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8" y="511175"/>
            <a:ext cx="8620125"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1964CA-6C00-F7B0-9C2B-FFC755A90559}"/>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Votum en groet</a:t>
            </a:r>
          </a:p>
        </p:txBody>
      </p:sp>
      <p:sp>
        <p:nvSpPr>
          <p:cNvPr id="3" name="Tijdelijke aanduiding voor inhoud 2">
            <a:extLst>
              <a:ext uri="{FF2B5EF4-FFF2-40B4-BE49-F238E27FC236}">
                <a16:creationId xmlns:a16="http://schemas.microsoft.com/office/drawing/2014/main" id="{60477C07-FAC4-D915-DBC6-15344E8D04E3}"/>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706397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50BD65-7895-1467-D6D6-8700E31142AB}"/>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Gebed</a:t>
            </a:r>
          </a:p>
        </p:txBody>
      </p:sp>
      <p:sp>
        <p:nvSpPr>
          <p:cNvPr id="3" name="Tijdelijke aanduiding voor inhoud 2">
            <a:extLst>
              <a:ext uri="{FF2B5EF4-FFF2-40B4-BE49-F238E27FC236}">
                <a16:creationId xmlns:a16="http://schemas.microsoft.com/office/drawing/2014/main" id="{91B8E9AF-4955-B8EC-CD06-559D8F07F538}"/>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519480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A76F78-5B58-C6EF-12F0-CAD707ED58B3}"/>
              </a:ext>
            </a:extLst>
          </p:cNvPr>
          <p:cNvSpPr>
            <a:spLocks noGrp="1"/>
          </p:cNvSpPr>
          <p:nvPr>
            <p:ph type="title"/>
          </p:nvPr>
        </p:nvSpPr>
        <p:spPr/>
        <p:txBody>
          <a:bodyPr>
            <a:normAutofit/>
          </a:bodyPr>
          <a:lstStyle/>
          <a:p>
            <a:r>
              <a:rPr lang="nl-NL" sz="3600" b="1" dirty="0" err="1">
                <a:latin typeface="Calibri" panose="020F0502020204030204" pitchFamily="34" charset="0"/>
                <a:ea typeface="Calibri" panose="020F0502020204030204" pitchFamily="34" charset="0"/>
                <a:cs typeface="Calibri" panose="020F0502020204030204" pitchFamily="34" charset="0"/>
              </a:rPr>
              <a:t>Opw</a:t>
            </a:r>
            <a:r>
              <a:rPr lang="nl-NL" sz="3600" b="1" dirty="0">
                <a:latin typeface="Calibri" panose="020F0502020204030204" pitchFamily="34" charset="0"/>
                <a:ea typeface="Calibri" panose="020F0502020204030204" pitchFamily="34" charset="0"/>
                <a:cs typeface="Calibri" panose="020F0502020204030204" pitchFamily="34" charset="0"/>
              </a:rPr>
              <a:t>. </a:t>
            </a:r>
            <a:r>
              <a:rPr lang="nl-NL" sz="3600" b="1">
                <a:latin typeface="Calibri" panose="020F0502020204030204" pitchFamily="34" charset="0"/>
                <a:ea typeface="Calibri" panose="020F0502020204030204" pitchFamily="34" charset="0"/>
                <a:cs typeface="Calibri" panose="020F0502020204030204" pitchFamily="34" charset="0"/>
              </a:rPr>
              <a:t>807</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My </a:t>
            </a:r>
            <a:r>
              <a:rPr lang="nl-NL" sz="3600" b="1" dirty="0" err="1">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Lighthouse</a:t>
            </a:r>
            <a:r>
              <a:rPr lang="nl-NL" sz="36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‘(God van Licht)</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A765DECF-D921-3832-97D2-D161FFABDCBD}"/>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811359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FB434CE-47A7-BA6C-39C0-2BA356EB4EC0}"/>
              </a:ext>
            </a:extLst>
          </p:cNvPr>
          <p:cNvSpPr txBox="1"/>
          <p:nvPr/>
        </p:nvSpPr>
        <p:spPr>
          <a:xfrm>
            <a:off x="448733" y="194734"/>
            <a:ext cx="8559800" cy="6186309"/>
          </a:xfrm>
          <a:prstGeom prst="rect">
            <a:avLst/>
          </a:prstGeom>
          <a:noFill/>
        </p:spPr>
        <p:txBody>
          <a:bodyPr wrap="square">
            <a:spAutoFit/>
          </a:bodyPr>
          <a:lstStyle/>
          <a:p>
            <a:r>
              <a:rPr lang="en-US" sz="3600" dirty="0">
                <a:latin typeface="Calibri" panose="020F0502020204030204" pitchFamily="34" charset="0"/>
                <a:ea typeface="Calibri" panose="020F0502020204030204" pitchFamily="34" charset="0"/>
                <a:cs typeface="Calibri" panose="020F0502020204030204" pitchFamily="34" charset="0"/>
              </a:rPr>
              <a:t>In my wrestling and in my doubts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In my failures You won't walk out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Your great love will lead me through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You are the peace in my troubled sea, oh </a:t>
            </a:r>
            <a:r>
              <a:rPr lang="en-US" sz="3600" dirty="0" err="1">
                <a:latin typeface="Calibri" panose="020F0502020204030204" pitchFamily="34" charset="0"/>
                <a:ea typeface="Calibri" panose="020F0502020204030204" pitchFamily="34" charset="0"/>
                <a:cs typeface="Calibri" panose="020F0502020204030204" pitchFamily="34" charset="0"/>
              </a:rPr>
              <a:t>oh</a:t>
            </a:r>
            <a:r>
              <a:rPr lang="en-US" sz="3600" dirty="0">
                <a:latin typeface="Calibri" panose="020F0502020204030204" pitchFamily="34" charset="0"/>
                <a:ea typeface="Calibri" panose="020F0502020204030204" pitchFamily="34" charset="0"/>
                <a:cs typeface="Calibri" panose="020F0502020204030204" pitchFamily="34" charset="0"/>
              </a:rPr>
              <a:t>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You are the peace in my troubled sea </a:t>
            </a:r>
            <a:br>
              <a:rPr lang="en-US" sz="3600" dirty="0">
                <a:latin typeface="Calibri" panose="020F0502020204030204" pitchFamily="34" charset="0"/>
                <a:ea typeface="Calibri" panose="020F0502020204030204" pitchFamily="34" charset="0"/>
                <a:cs typeface="Calibri" panose="020F0502020204030204" pitchFamily="34" charset="0"/>
              </a:rPr>
            </a:b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In the silence, You won't let go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In the questions, Your truth will hold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Your great love will lead me through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You are the peace in my troubled sea, oh </a:t>
            </a:r>
            <a:r>
              <a:rPr lang="en-US" sz="3600" dirty="0" err="1">
                <a:latin typeface="Calibri" panose="020F0502020204030204" pitchFamily="34" charset="0"/>
                <a:ea typeface="Calibri" panose="020F0502020204030204" pitchFamily="34" charset="0"/>
                <a:cs typeface="Calibri" panose="020F0502020204030204" pitchFamily="34" charset="0"/>
              </a:rPr>
              <a:t>oh</a:t>
            </a:r>
            <a:r>
              <a:rPr lang="en-US" sz="3600" dirty="0">
                <a:latin typeface="Calibri" panose="020F0502020204030204" pitchFamily="34" charset="0"/>
                <a:ea typeface="Calibri" panose="020F0502020204030204" pitchFamily="34" charset="0"/>
                <a:cs typeface="Calibri" panose="020F0502020204030204" pitchFamily="34" charset="0"/>
              </a:rPr>
              <a:t>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You are the peace in my troubled sea </a:t>
            </a:r>
            <a:endParaRPr lang="nl-NL" sz="3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7147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36DFA-B3E7-91E8-10F7-CA323E3A5D06}"/>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0B839A80-AB69-2692-639A-BAB1290955F1}"/>
              </a:ext>
            </a:extLst>
          </p:cNvPr>
          <p:cNvSpPr txBox="1"/>
          <p:nvPr/>
        </p:nvSpPr>
        <p:spPr>
          <a:xfrm>
            <a:off x="651933" y="313267"/>
            <a:ext cx="8153400" cy="5078313"/>
          </a:xfrm>
          <a:prstGeom prst="rect">
            <a:avLst/>
          </a:prstGeom>
          <a:noFill/>
        </p:spPr>
        <p:txBody>
          <a:bodyPr wrap="square">
            <a:spAutoFit/>
          </a:bodyPr>
          <a:lstStyle/>
          <a:p>
            <a:r>
              <a:rPr lang="en-US" sz="3600" dirty="0">
                <a:latin typeface="Calibri" panose="020F0502020204030204" pitchFamily="34" charset="0"/>
                <a:ea typeface="Calibri" panose="020F0502020204030204" pitchFamily="34" charset="0"/>
                <a:cs typeface="Calibri" panose="020F0502020204030204" pitchFamily="34" charset="0"/>
              </a:rPr>
              <a:t>My Lighthouse, my lighthouse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Shining in the darkness, I will follow You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My Lighthouse, my lighthouse (oh oh)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I will trust the promise,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You will carry me safe to shore (Oh-oh-oh-oh-oh)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Safe to shore (Oh-oh-oh-oh-oh)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Safe to shore (Oh-oh-oh-oh-oh)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Safe to shore </a:t>
            </a:r>
            <a:endParaRPr lang="nl-NL" sz="3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1377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74D688E-05DF-1896-4B54-BB09F495C4F2}"/>
              </a:ext>
            </a:extLst>
          </p:cNvPr>
          <p:cNvPicPr>
            <a:picLocks noChangeAspect="1"/>
          </p:cNvPicPr>
          <p:nvPr/>
        </p:nvPicPr>
        <p:blipFill>
          <a:blip r:embed="rId3"/>
          <a:stretch>
            <a:fillRect/>
          </a:stretch>
        </p:blipFill>
        <p:spPr>
          <a:xfrm>
            <a:off x="6715496" y="4429496"/>
            <a:ext cx="2428504" cy="2428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291" name="Tijdelijke aanduiding voor tekst 2"/>
          <p:cNvSpPr>
            <a:spLocks noGrp="1" noChangeArrowheads="1"/>
          </p:cNvSpPr>
          <p:nvPr>
            <p:ph type="body" idx="1"/>
          </p:nvPr>
        </p:nvSpPr>
        <p:spPr>
          <a:xfrm>
            <a:off x="228295" y="613311"/>
            <a:ext cx="8687410" cy="5631378"/>
          </a:xfrm>
        </p:spPr>
        <p:txBody>
          <a:bodyPr>
            <a:noAutofit/>
          </a:bodyPr>
          <a:lstStyle/>
          <a:p>
            <a:pPr marL="0" indent="0">
              <a:buNone/>
            </a:pPr>
            <a:r>
              <a:rPr lang="nl-NL" altLang="nl-NL" sz="3200" b="1" dirty="0">
                <a:latin typeface="Calibri" panose="020F0502020204030204" pitchFamily="34" charset="0"/>
                <a:ea typeface="ＭＳ Ｐゴシック" panose="020B0600070205080204" pitchFamily="34" charset="-128"/>
              </a:rPr>
              <a:t>Collecten</a:t>
            </a:r>
          </a:p>
          <a:p>
            <a:pPr marL="0" indent="0">
              <a:buNone/>
            </a:pPr>
            <a:endParaRPr lang="nl-NL" altLang="nl-NL" sz="1050" b="1" dirty="0">
              <a:latin typeface="Calibri" panose="020F0502020204030204" pitchFamily="34" charset="0"/>
              <a:ea typeface="ＭＳ Ｐゴシック" panose="020B0600070205080204" pitchFamily="34" charset="-128"/>
            </a:endParaRPr>
          </a:p>
          <a:p>
            <a:pPr marL="0" indent="0">
              <a:buNone/>
            </a:pPr>
            <a:r>
              <a:rPr lang="nl-NL" altLang="nl-NL" sz="3200" dirty="0">
                <a:ea typeface="ＭＳ Ｐゴシック" panose="020B0600070205080204" pitchFamily="34" charset="-128"/>
              </a:rPr>
              <a:t>De collecte in de dienst is bestemd voor de kerk</a:t>
            </a:r>
          </a:p>
          <a:p>
            <a:pPr marL="0" indent="0">
              <a:buNone/>
            </a:pPr>
            <a:br>
              <a:rPr lang="nl-NL" altLang="nl-NL" sz="3200" dirty="0">
                <a:ea typeface="ＭＳ Ｐゴシック" panose="020B0600070205080204" pitchFamily="34" charset="-128"/>
              </a:rPr>
            </a:br>
            <a:r>
              <a:rPr lang="nl-NL" altLang="nl-NL" sz="3200" dirty="0">
                <a:ea typeface="ＭＳ Ｐゴシック" panose="020B0600070205080204" pitchFamily="34" charset="-128"/>
              </a:rPr>
              <a:t>De collecte bij de uitgang is bestemd voor onderhoud van het kerkgebouw.</a:t>
            </a:r>
            <a:br>
              <a:rPr lang="nl-NL" altLang="nl-NL" sz="3200" dirty="0">
                <a:ea typeface="ＭＳ Ｐゴシック" panose="020B0600070205080204" pitchFamily="34" charset="-128"/>
              </a:rPr>
            </a:br>
            <a:br>
              <a:rPr lang="nl-NL" altLang="nl-NL" sz="3200" dirty="0">
                <a:ea typeface="ＭＳ Ｐゴシック" panose="020B0600070205080204" pitchFamily="34" charset="-128"/>
              </a:rPr>
            </a:br>
            <a:r>
              <a:rPr lang="nl-NL" altLang="nl-NL" sz="3200" dirty="0">
                <a:ea typeface="ＭＳ Ｐゴシック" panose="020B0600070205080204" pitchFamily="34" charset="-128"/>
              </a:rPr>
              <a:t>Via de </a:t>
            </a:r>
            <a:r>
              <a:rPr lang="nl-NL" altLang="nl-NL" sz="3200" dirty="0" err="1">
                <a:ea typeface="ＭＳ Ｐゴシック" panose="020B0600070205080204" pitchFamily="34" charset="-128"/>
              </a:rPr>
              <a:t>Scipio</a:t>
            </a:r>
            <a:r>
              <a:rPr lang="nl-NL" altLang="nl-NL" sz="3200" dirty="0">
                <a:ea typeface="ＭＳ Ｐゴシック" panose="020B0600070205080204" pitchFamily="34" charset="-128"/>
              </a:rPr>
              <a:t>-app van de</a:t>
            </a:r>
            <a:br>
              <a:rPr lang="nl-NL" altLang="nl-NL" sz="3200" dirty="0">
                <a:ea typeface="ＭＳ Ｐゴシック" panose="020B0600070205080204" pitchFamily="34" charset="-128"/>
              </a:rPr>
            </a:br>
            <a:r>
              <a:rPr lang="nl-NL" altLang="nl-NL" sz="3200" dirty="0">
                <a:ea typeface="ＭＳ Ｐゴシック" panose="020B0600070205080204" pitchFamily="34" charset="-128"/>
              </a:rPr>
              <a:t>Mariakerk kunt u thuis of in</a:t>
            </a:r>
            <a:br>
              <a:rPr lang="nl-NL" altLang="nl-NL" sz="3200" dirty="0">
                <a:ea typeface="ＭＳ Ｐゴシック" panose="020B0600070205080204" pitchFamily="34" charset="-128"/>
              </a:rPr>
            </a:br>
            <a:r>
              <a:rPr lang="nl-NL" altLang="nl-NL" sz="3200" dirty="0">
                <a:ea typeface="ＭＳ Ｐゴシック" panose="020B0600070205080204" pitchFamily="34" charset="-128"/>
              </a:rPr>
              <a:t>de kerk ook geven.</a:t>
            </a:r>
          </a:p>
          <a:p>
            <a:pPr marL="0" indent="0">
              <a:buNone/>
            </a:pPr>
            <a:endParaRPr lang="nl-NL" altLang="nl-NL" sz="3600" dirty="0">
              <a:ea typeface="ＭＳ Ｐゴシック" panose="020B0600070205080204" pitchFamily="34" charset="-128"/>
            </a:endParaRPr>
          </a:p>
          <a:p>
            <a:pPr marL="0" indent="0">
              <a:buNone/>
            </a:pPr>
            <a:endParaRPr lang="nl-NL" altLang="nl-NL" sz="3600" dirty="0">
              <a:ea typeface="ＭＳ Ｐゴシック" panose="020B0600070205080204" pitchFamily="34" charset="-128"/>
            </a:endParaRPr>
          </a:p>
        </p:txBody>
      </p:sp>
    </p:spTree>
    <p:extLst>
      <p:ext uri="{BB962C8B-B14F-4D97-AF65-F5344CB8AC3E}">
        <p14:creationId xmlns:p14="http://schemas.microsoft.com/office/powerpoint/2010/main" val="3248991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D4A98-01FE-7C53-A790-A779AF4C67FA}"/>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641C9947-4424-AF79-3290-A138FB79949B}"/>
              </a:ext>
            </a:extLst>
          </p:cNvPr>
          <p:cNvSpPr txBox="1"/>
          <p:nvPr/>
        </p:nvSpPr>
        <p:spPr>
          <a:xfrm>
            <a:off x="584199" y="524934"/>
            <a:ext cx="8136467" cy="3970318"/>
          </a:xfrm>
          <a:prstGeom prst="rect">
            <a:avLst/>
          </a:prstGeom>
          <a:noFill/>
        </p:spPr>
        <p:txBody>
          <a:bodyPr wrap="square">
            <a:spAutoFit/>
          </a:bodyPr>
          <a:lstStyle/>
          <a:p>
            <a:r>
              <a:rPr lang="en-US" sz="3600" dirty="0">
                <a:latin typeface="Calibri" panose="020F0502020204030204" pitchFamily="34" charset="0"/>
                <a:ea typeface="Calibri" panose="020F0502020204030204" pitchFamily="34" charset="0"/>
                <a:cs typeface="Calibri" panose="020F0502020204030204" pitchFamily="34" charset="0"/>
              </a:rPr>
              <a:t>I won't fear what tomorrow brings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With each morning I'll rise and sing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My God's love will lead me through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You are the peace in my troubled sea, oh </a:t>
            </a:r>
            <a:r>
              <a:rPr lang="en-US" sz="3600" dirty="0" err="1">
                <a:latin typeface="Calibri" panose="020F0502020204030204" pitchFamily="34" charset="0"/>
                <a:ea typeface="Calibri" panose="020F0502020204030204" pitchFamily="34" charset="0"/>
                <a:cs typeface="Calibri" panose="020F0502020204030204" pitchFamily="34" charset="0"/>
              </a:rPr>
              <a:t>oh</a:t>
            </a:r>
            <a:r>
              <a:rPr lang="en-US" sz="3600" dirty="0">
                <a:latin typeface="Calibri" panose="020F0502020204030204" pitchFamily="34" charset="0"/>
                <a:ea typeface="Calibri" panose="020F0502020204030204" pitchFamily="34" charset="0"/>
                <a:cs typeface="Calibri" panose="020F0502020204030204" pitchFamily="34" charset="0"/>
              </a:rPr>
              <a:t>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You are the peace in my troubled sea, oh </a:t>
            </a:r>
            <a:r>
              <a:rPr lang="en-US" sz="3600" dirty="0" err="1">
                <a:latin typeface="Calibri" panose="020F0502020204030204" pitchFamily="34" charset="0"/>
                <a:ea typeface="Calibri" panose="020F0502020204030204" pitchFamily="34" charset="0"/>
                <a:cs typeface="Calibri" panose="020F0502020204030204" pitchFamily="34" charset="0"/>
              </a:rPr>
              <a:t>oh</a:t>
            </a:r>
            <a:r>
              <a:rPr lang="en-US" sz="3600" dirty="0">
                <a:latin typeface="Calibri" panose="020F0502020204030204" pitchFamily="34" charset="0"/>
                <a:ea typeface="Calibri" panose="020F0502020204030204" pitchFamily="34" charset="0"/>
                <a:cs typeface="Calibri" panose="020F0502020204030204" pitchFamily="34" charset="0"/>
              </a:rPr>
              <a:t> </a:t>
            </a:r>
            <a:endParaRPr lang="nl-NL" sz="3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5884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7BE78-7234-390F-BF44-08257B581DEF}"/>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CCA50B5C-826F-0CAF-D257-DDD1F53CF014}"/>
              </a:ext>
            </a:extLst>
          </p:cNvPr>
          <p:cNvSpPr txBox="1"/>
          <p:nvPr/>
        </p:nvSpPr>
        <p:spPr>
          <a:xfrm>
            <a:off x="457200" y="228600"/>
            <a:ext cx="8381999" cy="7848302"/>
          </a:xfrm>
          <a:prstGeom prst="rect">
            <a:avLst/>
          </a:prstGeom>
          <a:noFill/>
        </p:spPr>
        <p:txBody>
          <a:bodyPr wrap="square">
            <a:spAutoFit/>
          </a:bodyPr>
          <a:lstStyle/>
          <a:p>
            <a:r>
              <a:rPr lang="en-US" sz="3600" dirty="0">
                <a:latin typeface="Calibri" panose="020F0502020204030204" pitchFamily="34" charset="0"/>
                <a:ea typeface="Calibri" panose="020F0502020204030204" pitchFamily="34" charset="0"/>
                <a:cs typeface="Calibri" panose="020F0502020204030204" pitchFamily="34" charset="0"/>
              </a:rPr>
              <a:t>You are my light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My Lighthouse, my lighthouse (Oh-oh-oh-oh-oh)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Shining in the darkness, I will follow You (Oh-oh-oh-oh-oh)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My Lighthouse, my lighthouse (Oh-oh-oh-oh-oh)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I will trust the promise,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You will carry me safe to shore (Oh-oh-oh-oh-oh)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Safe to shore (Oh-oh-oh-oh-oh)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Safe to shore (Oh-oh-oh-oh-oh)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Safe to shore </a:t>
            </a:r>
            <a:br>
              <a:rPr lang="en-US" sz="3600" dirty="0">
                <a:latin typeface="Calibri" panose="020F0502020204030204" pitchFamily="34" charset="0"/>
                <a:ea typeface="Calibri" panose="020F0502020204030204" pitchFamily="34" charset="0"/>
                <a:cs typeface="Calibri" panose="020F0502020204030204" pitchFamily="34" charset="0"/>
              </a:rPr>
            </a:br>
            <a:endParaRPr lang="nl-NL" sz="3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919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641E2-8D86-DEF2-8283-A08A45BAD97E}"/>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D8D51573-0A62-8451-4A83-DCCF7C7E7CAF}"/>
              </a:ext>
            </a:extLst>
          </p:cNvPr>
          <p:cNvSpPr txBox="1"/>
          <p:nvPr/>
        </p:nvSpPr>
        <p:spPr>
          <a:xfrm>
            <a:off x="601133" y="423334"/>
            <a:ext cx="8161867" cy="6740307"/>
          </a:xfrm>
          <a:prstGeom prst="rect">
            <a:avLst/>
          </a:prstGeom>
          <a:noFill/>
        </p:spPr>
        <p:txBody>
          <a:bodyPr wrap="square">
            <a:spAutoFit/>
          </a:bodyPr>
          <a:lstStyle/>
          <a:p>
            <a:r>
              <a:rPr lang="en-US" sz="3600" dirty="0">
                <a:latin typeface="Calibri" panose="020F0502020204030204" pitchFamily="34" charset="0"/>
                <a:ea typeface="Calibri" panose="020F0502020204030204" pitchFamily="34" charset="0"/>
                <a:cs typeface="Calibri" panose="020F0502020204030204" pitchFamily="34" charset="0"/>
              </a:rPr>
              <a:t>Fire before us, You're the brightest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You will lead us through the storms </a:t>
            </a:r>
            <a:br>
              <a:rPr lang="en-US" sz="3600" dirty="0">
                <a:latin typeface="Calibri" panose="020F0502020204030204" pitchFamily="34" charset="0"/>
                <a:ea typeface="Calibri" panose="020F0502020204030204" pitchFamily="34" charset="0"/>
                <a:cs typeface="Calibri" panose="020F0502020204030204" pitchFamily="34" charset="0"/>
              </a:rPr>
            </a:b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Fire before us, You're the brightest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You will lead us through the storms </a:t>
            </a:r>
            <a:br>
              <a:rPr lang="en-US" sz="3600" dirty="0">
                <a:latin typeface="Calibri" panose="020F0502020204030204" pitchFamily="34" charset="0"/>
                <a:ea typeface="Calibri" panose="020F0502020204030204" pitchFamily="34" charset="0"/>
                <a:cs typeface="Calibri" panose="020F0502020204030204" pitchFamily="34" charset="0"/>
              </a:rPr>
            </a:b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Fire before us, You're the brightest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You will lead us through the storms </a:t>
            </a:r>
            <a:br>
              <a:rPr lang="en-US" sz="3600" dirty="0">
                <a:latin typeface="Calibri" panose="020F0502020204030204" pitchFamily="34" charset="0"/>
                <a:ea typeface="Calibri" panose="020F0502020204030204" pitchFamily="34" charset="0"/>
                <a:cs typeface="Calibri" panose="020F0502020204030204" pitchFamily="34" charset="0"/>
              </a:rPr>
            </a:b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Fire before us, You're the brightest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You will lead us through the storms </a:t>
            </a:r>
            <a:br>
              <a:rPr lang="en-US" sz="3600" dirty="0">
                <a:latin typeface="Calibri" panose="020F0502020204030204" pitchFamily="34" charset="0"/>
                <a:ea typeface="Calibri" panose="020F0502020204030204" pitchFamily="34" charset="0"/>
                <a:cs typeface="Calibri" panose="020F0502020204030204" pitchFamily="34" charset="0"/>
              </a:rPr>
            </a:br>
            <a:endParaRPr lang="nl-NL" sz="3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2247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1A33D-EB50-B0BC-CB6C-5D96CEC58A55}"/>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B8FD58DB-4EE1-CF3B-74B2-13B8132AB152}"/>
              </a:ext>
            </a:extLst>
          </p:cNvPr>
          <p:cNvSpPr txBox="1"/>
          <p:nvPr/>
        </p:nvSpPr>
        <p:spPr>
          <a:xfrm>
            <a:off x="355601" y="110067"/>
            <a:ext cx="8466666" cy="6740307"/>
          </a:xfrm>
          <a:prstGeom prst="rect">
            <a:avLst/>
          </a:prstGeom>
          <a:noFill/>
        </p:spPr>
        <p:txBody>
          <a:bodyPr wrap="square">
            <a:spAutoFit/>
          </a:bodyPr>
          <a:lstStyle/>
          <a:p>
            <a:r>
              <a:rPr lang="en-US" sz="3600" dirty="0">
                <a:latin typeface="Calibri" panose="020F0502020204030204" pitchFamily="34" charset="0"/>
                <a:ea typeface="Calibri" panose="020F0502020204030204" pitchFamily="34" charset="0"/>
                <a:cs typeface="Calibri" panose="020F0502020204030204" pitchFamily="34" charset="0"/>
              </a:rPr>
              <a:t>My Lighthouse, my lighthouse (Oh-oh-oh-oh-oh)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Shining in the darkness, I will follow You (Oh-oh-oh-oh-oh)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My Lighthouse, my lighthouse (Oh-oh-oh-oh-oh)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I will trust the promise,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You will carry me safe to shore (Oh-oh-oh-oh-oh)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Safe to shore (Oh-oh-oh-oh-oh)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Safe to shore (Oh-oh-oh-oh-oh) </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Safe to shore </a:t>
            </a:r>
            <a:endParaRPr lang="nl-NL" sz="3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9181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55A285-3F57-50E3-8F71-A5BC1549C71C}"/>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Kinderen naar de nevendienst</a:t>
            </a:r>
          </a:p>
        </p:txBody>
      </p:sp>
      <p:sp>
        <p:nvSpPr>
          <p:cNvPr id="3" name="Tijdelijke aanduiding voor inhoud 2">
            <a:extLst>
              <a:ext uri="{FF2B5EF4-FFF2-40B4-BE49-F238E27FC236}">
                <a16:creationId xmlns:a16="http://schemas.microsoft.com/office/drawing/2014/main" id="{C72B56DA-5F44-0358-E71A-C4D86A69AF47}"/>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590971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B4C368-AAD3-D9C0-5B43-683A8CA1286D}"/>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Deel 1</a:t>
            </a:r>
          </a:p>
        </p:txBody>
      </p:sp>
      <p:sp>
        <p:nvSpPr>
          <p:cNvPr id="3" name="Tijdelijke aanduiding voor inhoud 2">
            <a:extLst>
              <a:ext uri="{FF2B5EF4-FFF2-40B4-BE49-F238E27FC236}">
                <a16:creationId xmlns:a16="http://schemas.microsoft.com/office/drawing/2014/main" id="{EA809E89-CD48-056B-B5FD-EE180DFE4D53}"/>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803352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EAA5F51F-2AA5-92AF-0981-085F8365D523}"/>
              </a:ext>
            </a:extLst>
          </p:cNvPr>
          <p:cNvSpPr txBox="1"/>
          <p:nvPr/>
        </p:nvSpPr>
        <p:spPr>
          <a:xfrm>
            <a:off x="609599" y="533400"/>
            <a:ext cx="8297333" cy="3970318"/>
          </a:xfrm>
          <a:prstGeom prst="rect">
            <a:avLst/>
          </a:prstGeom>
          <a:noFill/>
        </p:spPr>
        <p:txBody>
          <a:bodyPr wrap="square">
            <a:spAutoFit/>
          </a:bodyPr>
          <a:lstStyle/>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Psalm 23 De HEER is mijn herder,</a:t>
            </a:r>
          </a:p>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het ontbreekt mij aan niets.</a:t>
            </a:r>
          </a:p>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2Hij laat mij rusten in groene weiden</a:t>
            </a:r>
          </a:p>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 voert mij naar vredig water,</a:t>
            </a:r>
          </a:p>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3Hij geeft mij nieuwe kracht</a:t>
            </a:r>
          </a:p>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 leidt mij langs veilige paden</a:t>
            </a:r>
          </a:p>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tot eer van zijn naam.</a:t>
            </a:r>
          </a:p>
        </p:txBody>
      </p:sp>
    </p:spTree>
    <p:extLst>
      <p:ext uri="{BB962C8B-B14F-4D97-AF65-F5344CB8AC3E}">
        <p14:creationId xmlns:p14="http://schemas.microsoft.com/office/powerpoint/2010/main" val="2626223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E24163A2-8095-2F9C-1A88-AB13157C5034}"/>
              </a:ext>
            </a:extLst>
          </p:cNvPr>
          <p:cNvSpPr txBox="1"/>
          <p:nvPr/>
        </p:nvSpPr>
        <p:spPr>
          <a:xfrm>
            <a:off x="550333" y="541868"/>
            <a:ext cx="8153400" cy="2862322"/>
          </a:xfrm>
          <a:prstGeom prst="rect">
            <a:avLst/>
          </a:prstGeom>
          <a:noFill/>
        </p:spPr>
        <p:txBody>
          <a:bodyPr wrap="square">
            <a:spAutoFit/>
          </a:bodyPr>
          <a:lstStyle/>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Math 10:29-30</a:t>
            </a:r>
          </a:p>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Wat kosten twee mussen? Zo goed als niets. Maar er valt er niet één dood neer buiten jullie Vader om. 30Bij jullie zijn zelfs alle haren op je hoofd geteld.</a:t>
            </a:r>
          </a:p>
        </p:txBody>
      </p:sp>
    </p:spTree>
    <p:extLst>
      <p:ext uri="{BB962C8B-B14F-4D97-AF65-F5344CB8AC3E}">
        <p14:creationId xmlns:p14="http://schemas.microsoft.com/office/powerpoint/2010/main" val="1374764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35BF4-3ADD-EF4B-FC95-DF170FBE205B}"/>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F3E55DC7-D809-E30B-92F0-88715ABFDA42}"/>
              </a:ext>
            </a:extLst>
          </p:cNvPr>
          <p:cNvSpPr txBox="1"/>
          <p:nvPr/>
        </p:nvSpPr>
        <p:spPr>
          <a:xfrm>
            <a:off x="643467" y="516467"/>
            <a:ext cx="8111066" cy="5632311"/>
          </a:xfrm>
          <a:prstGeom prst="rect">
            <a:avLst/>
          </a:prstGeom>
          <a:noFill/>
        </p:spPr>
        <p:txBody>
          <a:bodyPr wrap="square">
            <a:spAutoFit/>
          </a:bodyPr>
          <a:lstStyle/>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Marcus 11:22-24</a:t>
            </a:r>
          </a:p>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Jezus zei tegen hen: ‘Heb geloof in God. 23Ik verzeker jullie: als iemand tegen die berg zegt: “Kom van je plaats en stort je in zee,” en niet twijfelt in zijn hart, maar gelooft dat gebeuren zal wat hij zegt, dan zal het ook gebeuren. 24Daarom zeg Ik jullie: alles waarom jullie bidden en vragen, geloof dat je het al ontvangen hebt, en je zult het krijgen.</a:t>
            </a:r>
          </a:p>
        </p:txBody>
      </p:sp>
    </p:spTree>
    <p:extLst>
      <p:ext uri="{BB962C8B-B14F-4D97-AF65-F5344CB8AC3E}">
        <p14:creationId xmlns:p14="http://schemas.microsoft.com/office/powerpoint/2010/main" val="727645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E6459-F7E4-1764-A40A-A4D50603FBDF}"/>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E175E7D6-AD9A-2777-1F9A-BE43DF4D945A}"/>
              </a:ext>
            </a:extLst>
          </p:cNvPr>
          <p:cNvSpPr txBox="1"/>
          <p:nvPr/>
        </p:nvSpPr>
        <p:spPr>
          <a:xfrm>
            <a:off x="440267" y="397934"/>
            <a:ext cx="8305800" cy="3970318"/>
          </a:xfrm>
          <a:prstGeom prst="rect">
            <a:avLst/>
          </a:prstGeom>
          <a:noFill/>
        </p:spPr>
        <p:txBody>
          <a:bodyPr wrap="square">
            <a:spAutoFit/>
          </a:bodyPr>
          <a:lstStyle/>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Marcus 9:22-24</a:t>
            </a:r>
          </a:p>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maar als U iets kunt doen, heb dan medelijden met ons en help ons.’ 23Toen zei Jezus tegen hem: ‘Of Ik iets kan doen? Alles is mogelijk voor wie gelooft.’ 24Meteen riep de vader van het kind uit: ‘Ik geloof! Kom mijn ongeloof te hulp.’</a:t>
            </a:r>
          </a:p>
        </p:txBody>
      </p:sp>
    </p:spTree>
    <p:extLst>
      <p:ext uri="{BB962C8B-B14F-4D97-AF65-F5344CB8AC3E}">
        <p14:creationId xmlns:p14="http://schemas.microsoft.com/office/powerpoint/2010/main" val="491005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E8F886-0B7C-45AC-BA6B-7E8510D028EF}"/>
              </a:ext>
            </a:extLst>
          </p:cNvPr>
          <p:cNvSpPr>
            <a:spLocks noGrp="1"/>
          </p:cNvSpPr>
          <p:nvPr>
            <p:ph type="title"/>
          </p:nvPr>
        </p:nvSpPr>
        <p:spPr>
          <a:xfrm>
            <a:off x="317500" y="1"/>
            <a:ext cx="8197850" cy="927100"/>
          </a:xfrm>
        </p:spPr>
        <p:txBody>
          <a:bodyPr>
            <a:normAutofit fontScale="90000"/>
          </a:bodyPr>
          <a:lstStyle/>
          <a:p>
            <a:br>
              <a:rPr lang="nl-NL" b="1" dirty="0"/>
            </a:br>
            <a:r>
              <a:rPr lang="nl-NL" sz="3600" b="1" dirty="0">
                <a:latin typeface="+mn-lt"/>
              </a:rPr>
              <a:t>Zangdienst “Zingen verbindt” </a:t>
            </a:r>
            <a:br>
              <a:rPr lang="nl-NL" dirty="0"/>
            </a:br>
            <a:endParaRPr lang="nl-NL" dirty="0"/>
          </a:p>
        </p:txBody>
      </p:sp>
      <p:sp>
        <p:nvSpPr>
          <p:cNvPr id="3" name="Tijdelijke aanduiding voor inhoud 2">
            <a:extLst>
              <a:ext uri="{FF2B5EF4-FFF2-40B4-BE49-F238E27FC236}">
                <a16:creationId xmlns:a16="http://schemas.microsoft.com/office/drawing/2014/main" id="{4951074F-DB6D-4B73-840A-29B47C89B9E9}"/>
              </a:ext>
            </a:extLst>
          </p:cNvPr>
          <p:cNvSpPr>
            <a:spLocks noGrp="1"/>
          </p:cNvSpPr>
          <p:nvPr>
            <p:ph idx="1"/>
          </p:nvPr>
        </p:nvSpPr>
        <p:spPr>
          <a:xfrm>
            <a:off x="317500" y="927100"/>
            <a:ext cx="8476876" cy="5249863"/>
          </a:xfrm>
        </p:spPr>
        <p:txBody>
          <a:bodyPr>
            <a:normAutofit/>
          </a:bodyPr>
          <a:lstStyle/>
          <a:p>
            <a:pPr marL="0" indent="0">
              <a:buNone/>
            </a:pPr>
            <a:r>
              <a:rPr lang="nl-NL" sz="3200" b="1" dirty="0"/>
              <a:t>Vanavond </a:t>
            </a:r>
            <a:r>
              <a:rPr lang="nl-NL" sz="3200" dirty="0"/>
              <a:t>is er weer een zangdienst in de Mariakerk, Bisschopstraat 32, </a:t>
            </a:r>
            <a:r>
              <a:rPr lang="nl-NL" sz="3200" b="1" u="sng" dirty="0"/>
              <a:t>om 19.00 </a:t>
            </a:r>
            <a:r>
              <a:rPr lang="nl-NL" sz="3200" dirty="0"/>
              <a:t>uur in Vollenhove. Kerk open vanaf 18.30 uur. Vind jij het fijn om te zingen? Kom dan naar deze samenzangavond met bekende liederen. </a:t>
            </a:r>
            <a:r>
              <a:rPr lang="nl-NL" sz="3200" b="1" dirty="0"/>
              <a:t>Samen zingen, ‘verbindt ons met elkaar’. </a:t>
            </a:r>
            <a:r>
              <a:rPr lang="nl-NL" sz="3200" dirty="0"/>
              <a:t>Er worden opwekkingsliederen, psalmen, gezangen evangelische liedbundel en Johannes de Heer liederen  gezongen. Er is ook ruimte voor bezinning en persoonlijk gebed. Tijdens de dienst is er een collecte</a:t>
            </a:r>
          </a:p>
          <a:p>
            <a:pPr marL="0" indent="0">
              <a:buNone/>
            </a:pPr>
            <a:endParaRPr lang="nl-NL" dirty="0"/>
          </a:p>
        </p:txBody>
      </p:sp>
      <p:pic>
        <p:nvPicPr>
          <p:cNvPr id="5" name="Afbeelding 4">
            <a:extLst>
              <a:ext uri="{FF2B5EF4-FFF2-40B4-BE49-F238E27FC236}">
                <a16:creationId xmlns:a16="http://schemas.microsoft.com/office/drawing/2014/main" id="{D0954F77-47FC-4EAA-B830-6DFF6F9D71F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80000" y="5403757"/>
            <a:ext cx="3619500" cy="1454243"/>
          </a:xfrm>
          <a:prstGeom prst="rect">
            <a:avLst/>
          </a:prstGeom>
        </p:spPr>
      </p:pic>
    </p:spTree>
    <p:extLst>
      <p:ext uri="{BB962C8B-B14F-4D97-AF65-F5344CB8AC3E}">
        <p14:creationId xmlns:p14="http://schemas.microsoft.com/office/powerpoint/2010/main" val="2472465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41BEEA-878E-A0D2-6DB9-9588FFFEEE20}"/>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Uitleg</a:t>
            </a:r>
          </a:p>
        </p:txBody>
      </p:sp>
      <p:sp>
        <p:nvSpPr>
          <p:cNvPr id="3" name="Tijdelijke aanduiding voor inhoud 2">
            <a:extLst>
              <a:ext uri="{FF2B5EF4-FFF2-40B4-BE49-F238E27FC236}">
                <a16:creationId xmlns:a16="http://schemas.microsoft.com/office/drawing/2014/main" id="{B86536E5-2029-BFC0-377F-69DB4AA58250}"/>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320052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A99F25-6101-312F-049A-CD7A58432597}"/>
              </a:ext>
            </a:extLst>
          </p:cNvPr>
          <p:cNvSpPr>
            <a:spLocks noGrp="1"/>
          </p:cNvSpPr>
          <p:nvPr>
            <p:ph type="title"/>
          </p:nvPr>
        </p:nvSpPr>
        <p:spPr/>
        <p:txBody>
          <a:bodyPr>
            <a:normAutofit/>
          </a:bodyPr>
          <a:lstStyle/>
          <a:p>
            <a:r>
              <a:rPr lang="nl-NL" sz="3600" b="1" dirty="0" err="1">
                <a:latin typeface="Calibri" panose="020F0502020204030204" pitchFamily="34" charset="0"/>
                <a:ea typeface="Calibri" panose="020F0502020204030204" pitchFamily="34" charset="0"/>
                <a:cs typeface="Calibri" panose="020F0502020204030204" pitchFamily="34" charset="0"/>
              </a:rPr>
              <a:t>Opw</a:t>
            </a:r>
            <a:r>
              <a:rPr lang="nl-NL" sz="3600" b="1" dirty="0">
                <a:latin typeface="Calibri" panose="020F0502020204030204" pitchFamily="34" charset="0"/>
                <a:ea typeface="Calibri" panose="020F0502020204030204" pitchFamily="34" charset="0"/>
                <a:cs typeface="Calibri" panose="020F0502020204030204" pitchFamily="34" charset="0"/>
              </a:rPr>
              <a:t>. 789</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Lopen op het water ‘</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3AB7E3C7-C5EA-6878-0732-445F6012B2E2}"/>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022774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jdelijke aanduiding voor inhoud 2">
            <a:extLst>
              <a:ext uri="{FF2B5EF4-FFF2-40B4-BE49-F238E27FC236}">
                <a16:creationId xmlns:a16="http://schemas.microsoft.com/office/drawing/2014/main" id="{A7000B86-C643-C441-3823-056C258F6D89}"/>
              </a:ext>
            </a:extLst>
          </p:cNvPr>
          <p:cNvSpPr>
            <a:spLocks noGrp="1" noChangeArrowheads="1"/>
          </p:cNvSpPr>
          <p:nvPr>
            <p:ph idx="1"/>
          </p:nvPr>
        </p:nvSpPr>
        <p:spPr>
          <a:xfrm>
            <a:off x="617764" y="849313"/>
            <a:ext cx="7886700" cy="5159375"/>
          </a:xfrm>
        </p:spPr>
        <p:txBody>
          <a:bodyPr>
            <a:noAutofit/>
          </a:bodyPr>
          <a:lstStyle/>
          <a:p>
            <a:pPr marL="0" indent="0" algn="ctr" eaLnBrk="1" hangingPunct="1">
              <a:buFont typeface="Arial" panose="020B0604020202020204" pitchFamily="34" charset="0"/>
              <a:buNone/>
              <a:defRPr/>
            </a:pPr>
            <a:r>
              <a:rPr lang="nl-NL" altLang="nl-NL" sz="3600" dirty="0">
                <a:latin typeface="Calibri" panose="020F0502020204030204" pitchFamily="34" charset="0"/>
                <a:ea typeface="Calibri" panose="020F0502020204030204" pitchFamily="34" charset="0"/>
                <a:cs typeface="Calibri" panose="020F0502020204030204" pitchFamily="34" charset="0"/>
              </a:rPr>
              <a:t>U leert me lopen op het water</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de oceaan is weids en diep</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U vraagt me alles los te laten</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daar vind ik U, en ik twijfel niet.</a:t>
            </a:r>
          </a:p>
          <a:p>
            <a:pPr marL="0" indent="0" algn="ctr" eaLnBrk="1" hangingPunct="1">
              <a:buFont typeface="Arial" panose="020B0604020202020204" pitchFamily="34" charset="0"/>
              <a:buNone/>
              <a:defRPr/>
            </a:pPr>
            <a:endParaRPr lang="nl-NL" altLang="nl-NL" sz="3600" dirty="0">
              <a:latin typeface="Calibri" panose="020F0502020204030204" pitchFamily="34" charset="0"/>
              <a:ea typeface="Calibri" panose="020F0502020204030204" pitchFamily="34" charset="0"/>
              <a:cs typeface="Calibri" panose="020F0502020204030204" pitchFamily="34" charset="0"/>
            </a:endParaRPr>
          </a:p>
          <a:p>
            <a:pPr marL="0" indent="0" algn="ctr" eaLnBrk="1" hangingPunct="1">
              <a:buFont typeface="Arial" panose="020B0604020202020204" pitchFamily="34" charset="0"/>
              <a:buNone/>
              <a:defRPr/>
            </a:pPr>
            <a:r>
              <a:rPr lang="nl-NL" altLang="nl-NL" sz="3600" dirty="0">
                <a:latin typeface="Calibri" panose="020F0502020204030204" pitchFamily="34" charset="0"/>
                <a:ea typeface="Calibri" panose="020F0502020204030204" pitchFamily="34" charset="0"/>
                <a:cs typeface="Calibri" panose="020F0502020204030204" pitchFamily="34" charset="0"/>
              </a:rPr>
              <a:t>En als de golven overslaan</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dan blijf ik hopen op uw Naam.</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Mijn ziel vindt rust</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want in de storm bent U dichtbij</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ik ben van U, en U van mij.</a:t>
            </a:r>
          </a:p>
        </p:txBody>
      </p:sp>
      <p:pic>
        <p:nvPicPr>
          <p:cNvPr id="2" name="Afbeelding 4" descr="Afbeelding met kaart&#10;&#10;Automatisch gegenereerde beschrijving">
            <a:extLst>
              <a:ext uri="{FF2B5EF4-FFF2-40B4-BE49-F238E27FC236}">
                <a16:creationId xmlns:a16="http://schemas.microsoft.com/office/drawing/2014/main" id="{AF5E8F2A-DA1D-BC66-4878-E3234F64FE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7845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4" descr="Afbeelding met kaart&#10;&#10;Automatisch gegenereerde beschrijving">
            <a:extLst>
              <a:ext uri="{FF2B5EF4-FFF2-40B4-BE49-F238E27FC236}">
                <a16:creationId xmlns:a16="http://schemas.microsoft.com/office/drawing/2014/main" id="{734C285E-3E0B-202B-AA05-C3959DD33B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4" name="Tijdelijke aanduiding voor inhoud 2">
            <a:extLst>
              <a:ext uri="{FF2B5EF4-FFF2-40B4-BE49-F238E27FC236}">
                <a16:creationId xmlns:a16="http://schemas.microsoft.com/office/drawing/2014/main" id="{5125C7D9-D8C8-D782-2874-0E0AC033FD69}"/>
              </a:ext>
            </a:extLst>
          </p:cNvPr>
          <p:cNvSpPr>
            <a:spLocks noGrp="1" noChangeArrowheads="1"/>
          </p:cNvSpPr>
          <p:nvPr>
            <p:ph idx="1"/>
          </p:nvPr>
        </p:nvSpPr>
        <p:spPr>
          <a:xfrm>
            <a:off x="628650" y="615950"/>
            <a:ext cx="7886700" cy="5626100"/>
          </a:xfrm>
        </p:spPr>
        <p:txBody>
          <a:bodyPr>
            <a:noAutofit/>
          </a:bodyPr>
          <a:lstStyle/>
          <a:p>
            <a:pPr marL="0" indent="0" algn="ctr" eaLnBrk="1" hangingPunct="1">
              <a:buFont typeface="Arial" panose="020B0604020202020204" pitchFamily="34" charset="0"/>
              <a:buNone/>
              <a:defRPr/>
            </a:pPr>
            <a:r>
              <a:rPr lang="nl-NL" altLang="nl-NL" sz="3600" dirty="0">
                <a:latin typeface="Calibri" panose="020F0502020204030204" pitchFamily="34" charset="0"/>
                <a:ea typeface="Calibri" panose="020F0502020204030204" pitchFamily="34" charset="0"/>
                <a:cs typeface="Calibri" panose="020F0502020204030204" pitchFamily="34" charset="0"/>
              </a:rPr>
              <a:t>De diepste zee is vol genade</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Uw sterke hand die houdt mij vast</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en als mijn voeten zouden falen</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dan faalt U niet, want Uw trouw houdt stand.</a:t>
            </a:r>
          </a:p>
          <a:p>
            <a:pPr marL="0" indent="0" algn="ctr" eaLnBrk="1" hangingPunct="1">
              <a:buFont typeface="Arial" panose="020B0604020202020204" pitchFamily="34" charset="0"/>
              <a:buNone/>
              <a:defRPr/>
            </a:pPr>
            <a:endParaRPr lang="nl-NL" altLang="nl-NL" sz="3600" dirty="0">
              <a:latin typeface="Calibri" panose="020F0502020204030204" pitchFamily="34" charset="0"/>
              <a:ea typeface="Calibri" panose="020F0502020204030204" pitchFamily="34" charset="0"/>
              <a:cs typeface="Calibri" panose="020F0502020204030204" pitchFamily="34" charset="0"/>
            </a:endParaRPr>
          </a:p>
          <a:p>
            <a:pPr marL="0" indent="0" algn="ctr" eaLnBrk="1" hangingPunct="1">
              <a:buFont typeface="Arial" panose="020B0604020202020204" pitchFamily="34" charset="0"/>
              <a:buNone/>
              <a:defRPr/>
            </a:pPr>
            <a:r>
              <a:rPr lang="nl-NL" altLang="nl-NL" sz="3600" dirty="0">
                <a:latin typeface="Calibri" panose="020F0502020204030204" pitchFamily="34" charset="0"/>
                <a:ea typeface="Calibri" panose="020F0502020204030204" pitchFamily="34" charset="0"/>
                <a:cs typeface="Calibri" panose="020F0502020204030204" pitchFamily="34" charset="0"/>
              </a:rPr>
              <a:t>En als de golven overslaan</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dan blijf ik hopen op Uw Naam.</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Mijn ziel vindt rust</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want in de storm bent U dichtbij</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Ik ben van U, en U van mij.</a:t>
            </a:r>
            <a:br>
              <a:rPr lang="nl-NL" altLang="nl-NL" sz="3600" dirty="0">
                <a:latin typeface="Calibri" panose="020F0502020204030204" pitchFamily="34" charset="0"/>
                <a:ea typeface="Calibri" panose="020F0502020204030204" pitchFamily="34" charset="0"/>
                <a:cs typeface="Calibri" panose="020F0502020204030204" pitchFamily="34" charset="0"/>
              </a:rPr>
            </a:br>
            <a:endParaRPr lang="nl-NL" altLang="nl-NL" sz="36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jdelijke aanduiding voor inhoud 2">
            <a:extLst>
              <a:ext uri="{FF2B5EF4-FFF2-40B4-BE49-F238E27FC236}">
                <a16:creationId xmlns:a16="http://schemas.microsoft.com/office/drawing/2014/main" id="{05A16FB5-599E-E149-4E46-FEB654B38035}"/>
              </a:ext>
            </a:extLst>
          </p:cNvPr>
          <p:cNvSpPr>
            <a:spLocks noGrp="1" noChangeArrowheads="1"/>
          </p:cNvSpPr>
          <p:nvPr>
            <p:ph idx="1"/>
          </p:nvPr>
        </p:nvSpPr>
        <p:spPr>
          <a:xfrm>
            <a:off x="628650" y="463550"/>
            <a:ext cx="7886700" cy="5930900"/>
          </a:xfrm>
        </p:spPr>
        <p:txBody>
          <a:bodyPr>
            <a:noAutofit/>
          </a:bodyPr>
          <a:lstStyle/>
          <a:p>
            <a:pPr marL="0" indent="0" algn="ctr" eaLnBrk="1" hangingPunct="1">
              <a:buFont typeface="Arial" panose="020B0604020202020204" pitchFamily="34" charset="0"/>
              <a:buNone/>
              <a:defRPr/>
            </a:pPr>
            <a:r>
              <a:rPr lang="nl-NL" altLang="nl-NL" sz="3600" dirty="0">
                <a:latin typeface="Calibri" panose="020F0502020204030204" pitchFamily="34" charset="0"/>
                <a:ea typeface="Calibri" panose="020F0502020204030204" pitchFamily="34" charset="0"/>
                <a:cs typeface="Calibri" panose="020F0502020204030204" pitchFamily="34" charset="0"/>
              </a:rPr>
              <a:t>Geest van God </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leer mij te gaan over de golven</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in vertrouwen U te volgen</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te gaan waar U mij heen leidt.</a:t>
            </a:r>
          </a:p>
          <a:p>
            <a:pPr marL="0" indent="0" algn="ctr" eaLnBrk="1" hangingPunct="1">
              <a:buFont typeface="Arial" panose="020B0604020202020204" pitchFamily="34" charset="0"/>
              <a:buNone/>
              <a:defRPr/>
            </a:pPr>
            <a:endParaRPr lang="nl-NL" altLang="nl-NL" sz="3600" dirty="0">
              <a:latin typeface="Calibri" panose="020F0502020204030204" pitchFamily="34" charset="0"/>
              <a:ea typeface="Calibri" panose="020F0502020204030204" pitchFamily="34" charset="0"/>
              <a:cs typeface="Calibri" panose="020F0502020204030204" pitchFamily="34" charset="0"/>
            </a:endParaRPr>
          </a:p>
          <a:p>
            <a:pPr marL="0" indent="0" algn="ctr" eaLnBrk="1" hangingPunct="1">
              <a:buFont typeface="Arial" panose="020B0604020202020204" pitchFamily="34" charset="0"/>
              <a:buNone/>
              <a:defRPr/>
            </a:pPr>
            <a:r>
              <a:rPr lang="nl-NL" altLang="nl-NL" sz="3600" dirty="0">
                <a:latin typeface="Calibri" panose="020F0502020204030204" pitchFamily="34" charset="0"/>
                <a:ea typeface="Calibri" panose="020F0502020204030204" pitchFamily="34" charset="0"/>
                <a:cs typeface="Calibri" panose="020F0502020204030204" pitchFamily="34" charset="0"/>
              </a:rPr>
              <a:t>Leid mij verder </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dan mijn voeten kunnen dragen</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ik vertrouw op Uw genade</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want ik ben in Uw nabijheid.</a:t>
            </a:r>
          </a:p>
          <a:p>
            <a:pPr marL="0" indent="0" algn="ctr" eaLnBrk="1" hangingPunct="1">
              <a:buFont typeface="Arial" panose="020B0604020202020204" pitchFamily="34" charset="0"/>
              <a:buNone/>
              <a:defRPr/>
            </a:pPr>
            <a:endParaRPr lang="nl-NL" altLang="nl-NL" sz="3600" dirty="0">
              <a:latin typeface="Calibri" panose="020F0502020204030204" pitchFamily="34" charset="0"/>
              <a:ea typeface="Calibri" panose="020F0502020204030204" pitchFamily="34" charset="0"/>
              <a:cs typeface="Calibri" panose="020F0502020204030204" pitchFamily="34" charset="0"/>
            </a:endParaRPr>
          </a:p>
          <a:p>
            <a:pPr marL="0" indent="0" algn="ctr" eaLnBrk="1" hangingPunct="1">
              <a:buFont typeface="Arial" panose="020B0604020202020204" pitchFamily="34" charset="0"/>
              <a:buNone/>
              <a:defRPr/>
            </a:pPr>
            <a:r>
              <a:rPr lang="nl-NL" altLang="nl-NL" sz="3600" dirty="0">
                <a:latin typeface="Calibri" panose="020F0502020204030204" pitchFamily="34" charset="0"/>
                <a:ea typeface="Calibri" panose="020F0502020204030204" pitchFamily="34" charset="0"/>
                <a:cs typeface="Calibri" panose="020F0502020204030204" pitchFamily="34" charset="0"/>
              </a:rPr>
              <a:t>(2x)</a:t>
            </a:r>
            <a:endParaRPr lang="nl-NL" altLang="nl-NL" sz="3600" b="1" dirty="0">
              <a:latin typeface="Calibri" panose="020F0502020204030204" pitchFamily="34" charset="0"/>
              <a:ea typeface="Calibri" panose="020F0502020204030204" pitchFamily="34" charset="0"/>
              <a:cs typeface="Calibri" panose="020F0502020204030204" pitchFamily="34" charset="0"/>
            </a:endParaRPr>
          </a:p>
        </p:txBody>
      </p:sp>
      <p:pic>
        <p:nvPicPr>
          <p:cNvPr id="2" name="Afbeelding 4" descr="Afbeelding met kaart&#10;&#10;Automatisch gegenereerde beschrijving">
            <a:extLst>
              <a:ext uri="{FF2B5EF4-FFF2-40B4-BE49-F238E27FC236}">
                <a16:creationId xmlns:a16="http://schemas.microsoft.com/office/drawing/2014/main" id="{8EB4C4BE-DCFD-41AE-E915-8F4EDF30F3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jdelijke aanduiding voor inhoud 2">
            <a:extLst>
              <a:ext uri="{FF2B5EF4-FFF2-40B4-BE49-F238E27FC236}">
                <a16:creationId xmlns:a16="http://schemas.microsoft.com/office/drawing/2014/main" id="{AECDBBE4-7A7F-2729-72AC-C4760BF40A47}"/>
              </a:ext>
            </a:extLst>
          </p:cNvPr>
          <p:cNvSpPr>
            <a:spLocks noGrp="1" noChangeArrowheads="1"/>
          </p:cNvSpPr>
          <p:nvPr>
            <p:ph idx="1"/>
          </p:nvPr>
        </p:nvSpPr>
        <p:spPr>
          <a:xfrm>
            <a:off x="628650" y="2170113"/>
            <a:ext cx="7886700" cy="2517775"/>
          </a:xfrm>
        </p:spPr>
        <p:txBody>
          <a:bodyPr>
            <a:noAutofit/>
          </a:bodyPr>
          <a:lstStyle/>
          <a:p>
            <a:pPr marL="0" indent="0" algn="ctr" eaLnBrk="1" hangingPunct="1">
              <a:buFont typeface="Arial" panose="020B0604020202020204" pitchFamily="34" charset="0"/>
              <a:buNone/>
              <a:defRPr/>
            </a:pPr>
            <a:r>
              <a:rPr lang="nl-NL" altLang="nl-NL" sz="3600" dirty="0">
                <a:latin typeface="Calibri" panose="020F0502020204030204" pitchFamily="34" charset="0"/>
                <a:ea typeface="Calibri" panose="020F0502020204030204" pitchFamily="34" charset="0"/>
                <a:cs typeface="Calibri" panose="020F0502020204030204" pitchFamily="34" charset="0"/>
              </a:rPr>
              <a:t>En als de golven overslaan</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dan blijf ik hopen op uw Naam.</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Mijn ziel vindt rust</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want in de storm bent U dichtbij</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Ik ben van U, en U van mij.</a:t>
            </a:r>
          </a:p>
        </p:txBody>
      </p:sp>
      <p:pic>
        <p:nvPicPr>
          <p:cNvPr id="4" name="Afbeelding 4" descr="Afbeelding met kaart&#10;&#10;Automatisch gegenereerde beschrijving">
            <a:extLst>
              <a:ext uri="{FF2B5EF4-FFF2-40B4-BE49-F238E27FC236}">
                <a16:creationId xmlns:a16="http://schemas.microsoft.com/office/drawing/2014/main" id="{D64B164E-7488-419A-FE05-BAD26EEC77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E27529-4BA4-8A92-ACF0-294E0FE5924A}"/>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Deel 2</a:t>
            </a:r>
          </a:p>
        </p:txBody>
      </p:sp>
      <p:sp>
        <p:nvSpPr>
          <p:cNvPr id="3" name="Tijdelijke aanduiding voor inhoud 2">
            <a:extLst>
              <a:ext uri="{FF2B5EF4-FFF2-40B4-BE49-F238E27FC236}">
                <a16:creationId xmlns:a16="http://schemas.microsoft.com/office/drawing/2014/main" id="{A9D355F7-5B96-5A1A-1D84-24D83850C7ED}"/>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0092159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22195C27-EB9C-A079-7CD0-7E8D2A4E79CB}"/>
              </a:ext>
            </a:extLst>
          </p:cNvPr>
          <p:cNvSpPr txBox="1"/>
          <p:nvPr/>
        </p:nvSpPr>
        <p:spPr>
          <a:xfrm>
            <a:off x="838199" y="952268"/>
            <a:ext cx="7653867" cy="1754326"/>
          </a:xfrm>
          <a:prstGeom prst="rect">
            <a:avLst/>
          </a:prstGeom>
          <a:noFill/>
        </p:spPr>
        <p:txBody>
          <a:bodyPr wrap="square">
            <a:spAutoFit/>
          </a:bodyPr>
          <a:lstStyle/>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a:t>
            </a:r>
            <a:r>
              <a:rPr lang="nl-NL" sz="36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Matteüs</a:t>
            </a:r>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10:38</a:t>
            </a:r>
          </a:p>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Wie niet zijn kruis op zich neemt en Mij volgt, is Mij niet waard</a:t>
            </a:r>
          </a:p>
        </p:txBody>
      </p:sp>
    </p:spTree>
    <p:extLst>
      <p:ext uri="{BB962C8B-B14F-4D97-AF65-F5344CB8AC3E}">
        <p14:creationId xmlns:p14="http://schemas.microsoft.com/office/powerpoint/2010/main" val="1160296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C6855-D658-93AA-6121-4ECC48F26F7E}"/>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72207593-0E18-3C66-49F5-BB5717CFA446}"/>
              </a:ext>
            </a:extLst>
          </p:cNvPr>
          <p:cNvSpPr txBox="1"/>
          <p:nvPr/>
        </p:nvSpPr>
        <p:spPr>
          <a:xfrm>
            <a:off x="635000" y="448733"/>
            <a:ext cx="8034868" cy="2308324"/>
          </a:xfrm>
          <a:prstGeom prst="rect">
            <a:avLst/>
          </a:prstGeom>
          <a:noFill/>
        </p:spPr>
        <p:txBody>
          <a:bodyPr wrap="square">
            <a:spAutoFit/>
          </a:bodyPr>
          <a:lstStyle/>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a:t>
            </a:r>
            <a:r>
              <a:rPr lang="nl-NL" sz="36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Matteüs</a:t>
            </a:r>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10:39</a:t>
            </a:r>
          </a:p>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Wie zijn leven probeert te behouden zal het verliezen, maar wie zijn leven verliest omwille van Mij, die zal het behouden.</a:t>
            </a:r>
          </a:p>
        </p:txBody>
      </p:sp>
    </p:spTree>
    <p:extLst>
      <p:ext uri="{BB962C8B-B14F-4D97-AF65-F5344CB8AC3E}">
        <p14:creationId xmlns:p14="http://schemas.microsoft.com/office/powerpoint/2010/main" val="1829878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4BB1E-6773-8BC8-C52B-281A62DCE345}"/>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D8CFD58D-63D0-BF2F-6B8D-CBBBE457BCBA}"/>
              </a:ext>
            </a:extLst>
          </p:cNvPr>
          <p:cNvSpPr txBox="1"/>
          <p:nvPr/>
        </p:nvSpPr>
        <p:spPr>
          <a:xfrm>
            <a:off x="558800" y="406400"/>
            <a:ext cx="8153400" cy="4524315"/>
          </a:xfrm>
          <a:prstGeom prst="rect">
            <a:avLst/>
          </a:prstGeom>
          <a:noFill/>
        </p:spPr>
        <p:txBody>
          <a:bodyPr wrap="square">
            <a:spAutoFit/>
          </a:bodyPr>
          <a:lstStyle/>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Job 1:20-21</a:t>
            </a:r>
          </a:p>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20Toen stond Job op, hij scheurde zijn kleren, schoor zijn hoofd kaal en wierp zich ter aarde. 21En hij zei: ‘Naakt ben ik uit de schoot van mijn moeder gekomen, naakt zal ik tot de aarde terugkeren. De HEER heeft gegeven, de HEER heeft genomen, de naam van de HEER zij geprezen.’</a:t>
            </a:r>
          </a:p>
        </p:txBody>
      </p:sp>
    </p:spTree>
    <p:extLst>
      <p:ext uri="{BB962C8B-B14F-4D97-AF65-F5344CB8AC3E}">
        <p14:creationId xmlns:p14="http://schemas.microsoft.com/office/powerpoint/2010/main" val="1061571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3F9313A2-1CEF-E0F2-5A35-E468290EEEF1}"/>
              </a:ext>
            </a:extLst>
          </p:cNvPr>
          <p:cNvSpPr txBox="1"/>
          <p:nvPr/>
        </p:nvSpPr>
        <p:spPr>
          <a:xfrm>
            <a:off x="440267" y="262467"/>
            <a:ext cx="8263466" cy="5509200"/>
          </a:xfrm>
          <a:prstGeom prst="rect">
            <a:avLst/>
          </a:prstGeom>
          <a:noFill/>
        </p:spPr>
        <p:txBody>
          <a:bodyPr wrap="square">
            <a:spAutoFit/>
          </a:bodyPr>
          <a:lstStyle/>
          <a:p>
            <a:pPr algn="l"/>
            <a:r>
              <a:rPr lang="nl-NL" sz="3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Ouderenmiddag</a:t>
            </a:r>
          </a:p>
          <a:p>
            <a:pPr algn="l"/>
            <a:r>
              <a:rPr lang="nl-NL"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Onze volgende ouderenmiddag is op </a:t>
            </a:r>
            <a:r>
              <a:rPr lang="nl-NL" sz="3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donderdagmiddag 24 oktober </a:t>
            </a:r>
            <a:r>
              <a:rPr lang="nl-NL"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van 14.00 – 16.30 uur in de Voorhof. Een ontspannen samenzijn. Kom gewoon binnenlopen. Behoor je misschien niet direct tot de doelgroep, maar lijkt het je ook leuk om erbij te zijn, dan ben je van harte welkom. Mocht u graag willen komen, maar geen vervoer hebben, dan kunt u bellen met de Diaconale Vriendendienst (</a:t>
            </a:r>
            <a:r>
              <a:rPr lang="nl-NL" sz="3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Aaltsje</a:t>
            </a:r>
            <a:r>
              <a:rPr lang="nl-NL"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l-NL" sz="3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Idzenga</a:t>
            </a:r>
            <a:r>
              <a:rPr lang="nl-NL"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tel. 243458. Zij gaat dan voor u vervoer regelen.</a:t>
            </a:r>
          </a:p>
        </p:txBody>
      </p:sp>
    </p:spTree>
    <p:extLst>
      <p:ext uri="{BB962C8B-B14F-4D97-AF65-F5344CB8AC3E}">
        <p14:creationId xmlns:p14="http://schemas.microsoft.com/office/powerpoint/2010/main" val="30890579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A79EF-9FDE-F5E1-D0B6-17C518376A2C}"/>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2D68F2BF-3C32-D283-FC91-F7E2B5DF4143}"/>
              </a:ext>
            </a:extLst>
          </p:cNvPr>
          <p:cNvSpPr txBox="1"/>
          <p:nvPr/>
        </p:nvSpPr>
        <p:spPr>
          <a:xfrm>
            <a:off x="626533" y="474133"/>
            <a:ext cx="8204200" cy="5632311"/>
          </a:xfrm>
          <a:prstGeom prst="rect">
            <a:avLst/>
          </a:prstGeom>
          <a:noFill/>
        </p:spPr>
        <p:txBody>
          <a:bodyPr wrap="square">
            <a:spAutoFit/>
          </a:bodyPr>
          <a:lstStyle/>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2 Kor 11:24-25</a:t>
            </a:r>
          </a:p>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Vijf keer hebben de Joden mij zwaar gestraft, met 39 zweepslagen. Drie keer hebben Romeinse bestuurders mij stokslagen laten geven. Eén keer hebben mensen geprobeerd mij met stenen dood te gooien. Drie keer zat ik op een schip dat zonk, en ben ik bijna verdronken. Eén keer heb ik zelfs 24 uur lang in zee gedreven. De vele reizen die ik maak, zijn vol gevaren.</a:t>
            </a:r>
          </a:p>
        </p:txBody>
      </p:sp>
    </p:spTree>
    <p:extLst>
      <p:ext uri="{BB962C8B-B14F-4D97-AF65-F5344CB8AC3E}">
        <p14:creationId xmlns:p14="http://schemas.microsoft.com/office/powerpoint/2010/main" val="34982165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3E4D14-FB4A-1CB2-35DA-51C60A1F5E20}"/>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Uitleg</a:t>
            </a:r>
          </a:p>
        </p:txBody>
      </p:sp>
      <p:sp>
        <p:nvSpPr>
          <p:cNvPr id="3" name="Tijdelijke aanduiding voor inhoud 2">
            <a:extLst>
              <a:ext uri="{FF2B5EF4-FFF2-40B4-BE49-F238E27FC236}">
                <a16:creationId xmlns:a16="http://schemas.microsoft.com/office/drawing/2014/main" id="{0757FEE1-9578-3D3F-9307-2EA42DB69015}"/>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6715103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2F24B-4064-0F22-A5FA-3D0AF2080E4C}"/>
              </a:ext>
            </a:extLst>
          </p:cNvPr>
          <p:cNvSpPr>
            <a:spLocks noGrp="1"/>
          </p:cNvSpPr>
          <p:nvPr>
            <p:ph type="title"/>
          </p:nvPr>
        </p:nvSpPr>
        <p:spPr/>
        <p:txBody>
          <a:bodyPr>
            <a:normAutofit/>
          </a:bodyPr>
          <a:lstStyle/>
          <a:p>
            <a:r>
              <a:rPr lang="nl-NL" sz="3600" b="1" dirty="0" err="1">
                <a:latin typeface="Calibri" panose="020F0502020204030204" pitchFamily="34" charset="0"/>
                <a:ea typeface="Calibri" panose="020F0502020204030204" pitchFamily="34" charset="0"/>
                <a:cs typeface="Calibri" panose="020F0502020204030204" pitchFamily="34" charset="0"/>
              </a:rPr>
              <a:t>Opw</a:t>
            </a:r>
            <a:r>
              <a:rPr lang="nl-NL" sz="3600" b="1" dirty="0">
                <a:latin typeface="Calibri" panose="020F0502020204030204" pitchFamily="34" charset="0"/>
                <a:ea typeface="Calibri" panose="020F0502020204030204" pitchFamily="34" charset="0"/>
                <a:cs typeface="Calibri" panose="020F0502020204030204" pitchFamily="34" charset="0"/>
              </a:rPr>
              <a:t>. 705</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Toon mijn liefde ‘</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10CE9FF1-3616-310B-57CB-792352D8C14B}"/>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6749354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a:extLst>
              <a:ext uri="{FF2B5EF4-FFF2-40B4-BE49-F238E27FC236}">
                <a16:creationId xmlns:a16="http://schemas.microsoft.com/office/drawing/2014/main" id="{9601C345-14A7-29BE-79C1-DA4B662CC2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566738"/>
            <a:ext cx="878205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Tekstvak 1">
            <a:extLst>
              <a:ext uri="{FF2B5EF4-FFF2-40B4-BE49-F238E27FC236}">
                <a16:creationId xmlns:a16="http://schemas.microsoft.com/office/drawing/2014/main" id="{935BCB0D-38C1-E700-6939-34ABDCFA85B0}"/>
              </a:ext>
            </a:extLst>
          </p:cNvPr>
          <p:cNvSpPr txBox="1">
            <a:spLocks noChangeArrowheads="1"/>
          </p:cNvSpPr>
          <p:nvPr/>
        </p:nvSpPr>
        <p:spPr bwMode="auto">
          <a:xfrm>
            <a:off x="0" y="11588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nl-NL" altLang="nl-NL" sz="2800" b="1">
                <a:latin typeface="Arial" panose="020B0604020202020204" pitchFamily="34" charset="0"/>
                <a:cs typeface="Arial" panose="020B0604020202020204" pitchFamily="34" charset="0"/>
              </a:rPr>
              <a:t>Opwekking 705</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a:extLst>
              <a:ext uri="{FF2B5EF4-FFF2-40B4-BE49-F238E27FC236}">
                <a16:creationId xmlns:a16="http://schemas.microsoft.com/office/drawing/2014/main" id="{0612CBF6-4D92-83FF-79DB-594BD98CC0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552450"/>
            <a:ext cx="881062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a:extLst>
              <a:ext uri="{FF2B5EF4-FFF2-40B4-BE49-F238E27FC236}">
                <a16:creationId xmlns:a16="http://schemas.microsoft.com/office/drawing/2014/main" id="{F451501C-38F5-01DD-781F-ABEEA5A96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549275"/>
            <a:ext cx="8810625"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id="{719A929E-F763-1401-A8AF-ABCC76FEDE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549275"/>
            <a:ext cx="8801100"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a:extLst>
              <a:ext uri="{FF2B5EF4-FFF2-40B4-BE49-F238E27FC236}">
                <a16:creationId xmlns:a16="http://schemas.microsoft.com/office/drawing/2014/main" id="{CA1D6FFE-1490-E881-3405-70433DFA61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549275"/>
            <a:ext cx="880110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Tekstvak 3">
            <a:extLst>
              <a:ext uri="{FF2B5EF4-FFF2-40B4-BE49-F238E27FC236}">
                <a16:creationId xmlns:a16="http://schemas.microsoft.com/office/drawing/2014/main" id="{81AFA903-52B4-7511-A7FC-0EFA313771A5}"/>
              </a:ext>
            </a:extLst>
          </p:cNvPr>
          <p:cNvSpPr txBox="1">
            <a:spLocks noChangeArrowheads="1"/>
          </p:cNvSpPr>
          <p:nvPr/>
        </p:nvSpPr>
        <p:spPr bwMode="auto">
          <a:xfrm>
            <a:off x="0" y="11588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nl-NL" altLang="nl-NL" sz="2800" b="1">
                <a:latin typeface="Arial" panose="020B0604020202020204" pitchFamily="34" charset="0"/>
                <a:cs typeface="Arial" panose="020B0604020202020204" pitchFamily="34" charset="0"/>
              </a:rPr>
              <a:t>Opwekking 705</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a:extLst>
              <a:ext uri="{FF2B5EF4-FFF2-40B4-BE49-F238E27FC236}">
                <a16:creationId xmlns:a16="http://schemas.microsoft.com/office/drawing/2014/main" id="{D09BF05A-A683-34E8-BF47-2603C43067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8" y="549275"/>
            <a:ext cx="8772525"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a:extLst>
              <a:ext uri="{FF2B5EF4-FFF2-40B4-BE49-F238E27FC236}">
                <a16:creationId xmlns:a16="http://schemas.microsoft.com/office/drawing/2014/main" id="{0DBDADAE-B5AA-77A8-CF8D-F02B48C757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8" y="549275"/>
            <a:ext cx="8772525"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68D38-137A-6731-B176-D5CDA93A4A77}"/>
            </a:ext>
          </a:extLst>
        </p:cNvPr>
        <p:cNvGrpSpPr/>
        <p:nvPr/>
      </p:nvGrpSpPr>
      <p:grpSpPr>
        <a:xfrm>
          <a:off x="0" y="0"/>
          <a:ext cx="0" cy="0"/>
          <a:chOff x="0" y="0"/>
          <a:chExt cx="0" cy="0"/>
        </a:xfrm>
      </p:grpSpPr>
      <p:sp>
        <p:nvSpPr>
          <p:cNvPr id="2050" name="Shape 78">
            <a:extLst>
              <a:ext uri="{FF2B5EF4-FFF2-40B4-BE49-F238E27FC236}">
                <a16:creationId xmlns:a16="http://schemas.microsoft.com/office/drawing/2014/main" id="{8F3C8735-7037-036E-69BE-3B257B659B11}"/>
              </a:ext>
            </a:extLst>
          </p:cNvPr>
          <p:cNvSpPr txBox="1">
            <a:spLocks noChangeArrowheads="1"/>
          </p:cNvSpPr>
          <p:nvPr/>
        </p:nvSpPr>
        <p:spPr bwMode="auto">
          <a:xfrm>
            <a:off x="0" y="0"/>
            <a:ext cx="8229600"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b="1" dirty="0">
                <a:solidFill>
                  <a:srgbClr val="000000"/>
                </a:solidFill>
                <a:sym typeface="Calibri" pitchFamily="34" charset="0"/>
              </a:rPr>
              <a:t>Welkom in de What’s Up </a:t>
            </a:r>
            <a:r>
              <a:rPr lang="en-US" altLang="nl-NL" b="1" dirty="0" err="1">
                <a:solidFill>
                  <a:srgbClr val="000000"/>
                </a:solidFill>
                <a:sym typeface="Calibri" pitchFamily="34" charset="0"/>
              </a:rPr>
              <a:t>dienst</a:t>
            </a:r>
            <a:r>
              <a:rPr lang="en-US" altLang="nl-NL" b="1" dirty="0">
                <a:solidFill>
                  <a:srgbClr val="000000"/>
                </a:solidFill>
                <a:sym typeface="Calibri" pitchFamily="34" charset="0"/>
              </a:rPr>
              <a:t> </a:t>
            </a:r>
          </a:p>
        </p:txBody>
      </p:sp>
      <p:sp>
        <p:nvSpPr>
          <p:cNvPr id="2051" name="Shape 79">
            <a:extLst>
              <a:ext uri="{FF2B5EF4-FFF2-40B4-BE49-F238E27FC236}">
                <a16:creationId xmlns:a16="http://schemas.microsoft.com/office/drawing/2014/main" id="{05E36F74-FDD2-2242-4F80-FE7BB28D9689}"/>
              </a:ext>
            </a:extLst>
          </p:cNvPr>
          <p:cNvSpPr txBox="1">
            <a:spLocks noChangeArrowheads="1"/>
          </p:cNvSpPr>
          <p:nvPr/>
        </p:nvSpPr>
        <p:spPr bwMode="auto">
          <a:xfrm>
            <a:off x="0" y="806450"/>
            <a:ext cx="6934200" cy="594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b="1" dirty="0" err="1">
                <a:solidFill>
                  <a:srgbClr val="000000"/>
                </a:solidFill>
                <a:sym typeface="Calibri" pitchFamily="34" charset="0"/>
              </a:rPr>
              <a:t>Voorganger</a:t>
            </a:r>
            <a:r>
              <a:rPr lang="en-US" altLang="nl-NL" b="1" dirty="0">
                <a:solidFill>
                  <a:srgbClr val="000000"/>
                </a:solidFill>
                <a:sym typeface="Calibri" pitchFamily="34" charset="0"/>
              </a:rPr>
              <a:t>:</a:t>
            </a:r>
            <a:r>
              <a:rPr lang="en-US" altLang="nl-NL" i="1" dirty="0">
                <a:solidFill>
                  <a:srgbClr val="000000"/>
                </a:solidFill>
                <a:sym typeface="Calibri" pitchFamily="34" charset="0"/>
              </a:rPr>
              <a:t> </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dirty="0" err="1">
                <a:solidFill>
                  <a:srgbClr val="000000"/>
                </a:solidFill>
                <a:sym typeface="Calibri" pitchFamily="34" charset="0"/>
              </a:rPr>
              <a:t>Dhr</a:t>
            </a:r>
            <a:r>
              <a:rPr lang="en-US" altLang="nl-NL" dirty="0">
                <a:solidFill>
                  <a:srgbClr val="000000"/>
                </a:solidFill>
                <a:sym typeface="Calibri" pitchFamily="34" charset="0"/>
              </a:rPr>
              <a:t>.</a:t>
            </a:r>
            <a:r>
              <a:rPr lang="en-US" altLang="nl-NL" b="1" dirty="0">
                <a:solidFill>
                  <a:srgbClr val="000000"/>
                </a:solidFill>
                <a:sym typeface="Calibri" pitchFamily="34" charset="0"/>
              </a:rPr>
              <a:t> </a:t>
            </a:r>
            <a:r>
              <a:rPr lang="en-US" altLang="nl-NL" dirty="0" err="1">
                <a:solidFill>
                  <a:srgbClr val="000000"/>
                </a:solidFill>
                <a:sym typeface="Calibri" pitchFamily="34" charset="0"/>
              </a:rPr>
              <a:t>Pim</a:t>
            </a:r>
            <a:r>
              <a:rPr lang="en-US" altLang="nl-NL" dirty="0">
                <a:solidFill>
                  <a:srgbClr val="000000"/>
                </a:solidFill>
                <a:sym typeface="Calibri" pitchFamily="34" charset="0"/>
              </a:rPr>
              <a:t> Durieux</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Ouderling</a:t>
            </a:r>
            <a:r>
              <a:rPr lang="en-US" altLang="nl-NL" b="1" dirty="0">
                <a:solidFill>
                  <a:srgbClr val="000000"/>
                </a:solidFill>
                <a:sym typeface="Calibri" pitchFamily="34" charset="0"/>
              </a:rPr>
              <a:t> van </a:t>
            </a:r>
            <a:r>
              <a:rPr lang="en-US" altLang="nl-NL" b="1" dirty="0" err="1">
                <a:solidFill>
                  <a:srgbClr val="000000"/>
                </a:solidFill>
                <a:sym typeface="Calibri" pitchFamily="34" charset="0"/>
              </a:rPr>
              <a:t>dienst</a:t>
            </a:r>
            <a:r>
              <a:rPr lang="en-US" altLang="nl-NL" b="1" dirty="0">
                <a:solidFill>
                  <a:srgbClr val="000000"/>
                </a:solidFill>
                <a:sym typeface="Calibri" pitchFamily="34" charset="0"/>
              </a:rPr>
              <a:t>:</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dirty="0" err="1">
                <a:solidFill>
                  <a:srgbClr val="000000"/>
                </a:solidFill>
                <a:sym typeface="Calibri" pitchFamily="34" charset="0"/>
              </a:rPr>
              <a:t>Geke</a:t>
            </a:r>
            <a:r>
              <a:rPr lang="en-US" altLang="nl-NL" dirty="0">
                <a:solidFill>
                  <a:srgbClr val="000000"/>
                </a:solidFill>
                <a:sym typeface="Calibri" pitchFamily="34" charset="0"/>
              </a:rPr>
              <a:t> Winters</a:t>
            </a:r>
          </a:p>
          <a:p>
            <a:pPr eaLnBrk="1" hangingPunct="1">
              <a:spcBef>
                <a:spcPts val="900"/>
              </a:spcBef>
              <a:buClr>
                <a:srgbClr val="000000"/>
              </a:buClr>
              <a:buSzPct val="25000"/>
              <a:buFont typeface="Calibri" pitchFamily="34" charset="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Muzikale</a:t>
            </a:r>
            <a:r>
              <a:rPr lang="en-US" altLang="nl-NL" b="1" dirty="0">
                <a:solidFill>
                  <a:srgbClr val="000000"/>
                </a:solidFill>
                <a:sym typeface="Calibri" pitchFamily="34" charset="0"/>
              </a:rPr>
              <a:t> </a:t>
            </a:r>
            <a:r>
              <a:rPr lang="en-US" altLang="nl-NL" b="1" dirty="0" err="1">
                <a:solidFill>
                  <a:srgbClr val="000000"/>
                </a:solidFill>
                <a:sym typeface="Calibri" pitchFamily="34" charset="0"/>
              </a:rPr>
              <a:t>begeleiding</a:t>
            </a:r>
            <a:r>
              <a:rPr lang="en-US" altLang="nl-NL" b="1" dirty="0">
                <a:solidFill>
                  <a:srgbClr val="000000"/>
                </a:solidFill>
                <a:sym typeface="Calibri" pitchFamily="34" charset="0"/>
              </a:rPr>
              <a:t>:</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Herman Kamp </a:t>
            </a:r>
            <a:r>
              <a:rPr lang="en-US" altLang="nl-NL" dirty="0" err="1">
                <a:solidFill>
                  <a:srgbClr val="000000"/>
                </a:solidFill>
                <a:sym typeface="Calibri" pitchFamily="34" charset="0"/>
              </a:rPr>
              <a:t>en</a:t>
            </a:r>
            <a:r>
              <a:rPr lang="en-US" altLang="nl-NL" dirty="0">
                <a:solidFill>
                  <a:srgbClr val="000000"/>
                </a:solidFill>
                <a:sym typeface="Calibri" pitchFamily="34" charset="0"/>
              </a:rPr>
              <a:t> de </a:t>
            </a:r>
            <a:r>
              <a:rPr lang="en-US" altLang="nl-NL" dirty="0" err="1">
                <a:solidFill>
                  <a:srgbClr val="000000"/>
                </a:solidFill>
                <a:sym typeface="Calibri" pitchFamily="34" charset="0"/>
              </a:rPr>
              <a:t>huisband</a:t>
            </a:r>
            <a:endParaRPr lang="en-US" altLang="nl-NL" dirty="0">
              <a:solidFill>
                <a:srgbClr val="000000"/>
              </a:solidFill>
              <a:sym typeface="Calibri" pitchFamily="34" charset="0"/>
            </a:endParaRPr>
          </a:p>
          <a:p>
            <a:pPr eaLnBrk="1" hangingPunct="1">
              <a:spcBef>
                <a:spcPts val="900"/>
              </a:spcBef>
              <a:buClr>
                <a:srgbClr val="000000"/>
              </a:buClr>
              <a:buSzPct val="25000"/>
              <a:buFont typeface="Calibri" pitchFamily="34" charset="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Meerdere</a:t>
            </a:r>
            <a:r>
              <a:rPr lang="en-US" altLang="nl-NL" b="1" dirty="0">
                <a:solidFill>
                  <a:srgbClr val="000000"/>
                </a:solidFill>
                <a:sym typeface="Calibri" pitchFamily="34" charset="0"/>
              </a:rPr>
              <a:t> </a:t>
            </a:r>
            <a:r>
              <a:rPr lang="en-US" altLang="nl-NL" b="1" dirty="0" err="1">
                <a:solidFill>
                  <a:srgbClr val="000000"/>
                </a:solidFill>
                <a:sym typeface="Calibri" pitchFamily="34" charset="0"/>
              </a:rPr>
              <a:t>Schriftlezingen</a:t>
            </a:r>
            <a:endParaRPr lang="en-US" altLang="nl-NL" b="1" dirty="0">
              <a:solidFill>
                <a:srgbClr val="000000"/>
              </a:solidFill>
              <a:sym typeface="Calibri" pitchFamily="34" charset="0"/>
            </a:endParaRP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a:t>
            </a:r>
          </a:p>
        </p:txBody>
      </p:sp>
      <p:pic>
        <p:nvPicPr>
          <p:cNvPr id="2052" name="Shape 80">
            <a:extLst>
              <a:ext uri="{FF2B5EF4-FFF2-40B4-BE49-F238E27FC236}">
                <a16:creationId xmlns:a16="http://schemas.microsoft.com/office/drawing/2014/main" id="{DB8BE5B3-7F51-D2A9-7FC3-FEECFF5D2DC4}"/>
              </a:ext>
            </a:extLst>
          </p:cNvPr>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49728" y="1"/>
            <a:ext cx="2094271" cy="5256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Afbeelding 5">
            <a:extLst>
              <a:ext uri="{FF2B5EF4-FFF2-40B4-BE49-F238E27FC236}">
                <a16:creationId xmlns:a16="http://schemas.microsoft.com/office/drawing/2014/main" id="{2AFCEA98-2DBE-ACE9-D5B2-279703158A5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49728" y="5256499"/>
            <a:ext cx="2094271" cy="1601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52087569"/>
      </p:ext>
    </p:extLst>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a:extLst>
              <a:ext uri="{FF2B5EF4-FFF2-40B4-BE49-F238E27FC236}">
                <a16:creationId xmlns:a16="http://schemas.microsoft.com/office/drawing/2014/main" id="{5F0CB29A-E5A4-1595-8C85-E5734C71C5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8" y="620713"/>
            <a:ext cx="877252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a:extLst>
              <a:ext uri="{FF2B5EF4-FFF2-40B4-BE49-F238E27FC236}">
                <a16:creationId xmlns:a16="http://schemas.microsoft.com/office/drawing/2014/main" id="{59C28D2C-9EB5-B35E-2C04-64C2A6C23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549275"/>
            <a:ext cx="88011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a:extLst>
              <a:ext uri="{FF2B5EF4-FFF2-40B4-BE49-F238E27FC236}">
                <a16:creationId xmlns:a16="http://schemas.microsoft.com/office/drawing/2014/main" id="{D1305E9F-10F8-E7F4-F377-1C49E16013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549275"/>
            <a:ext cx="880110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a:extLst>
              <a:ext uri="{FF2B5EF4-FFF2-40B4-BE49-F238E27FC236}">
                <a16:creationId xmlns:a16="http://schemas.microsoft.com/office/drawing/2014/main" id="{8B9F31E7-A3EE-6AE2-9ECD-7D6B7605D1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8" y="557213"/>
            <a:ext cx="8772525"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389AEA-4B46-96D7-55EB-09DBDAA12258}"/>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Deel 3</a:t>
            </a:r>
            <a:br>
              <a:rPr lang="nl-NL" sz="3600" b="1" dirty="0">
                <a:latin typeface="Calibri" panose="020F0502020204030204" pitchFamily="34" charset="0"/>
                <a:ea typeface="Calibri" panose="020F0502020204030204" pitchFamily="34" charset="0"/>
                <a:cs typeface="Calibri" panose="020F0502020204030204" pitchFamily="34" charset="0"/>
              </a:rPr>
            </a:b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64C4CA67-C79D-C924-DE25-ADC0E9150626}"/>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3027855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A2131869-3037-E8C1-65A0-6D4D92AF0856}"/>
              </a:ext>
            </a:extLst>
          </p:cNvPr>
          <p:cNvSpPr txBox="1"/>
          <p:nvPr/>
        </p:nvSpPr>
        <p:spPr>
          <a:xfrm>
            <a:off x="575733" y="567267"/>
            <a:ext cx="8221134" cy="3416320"/>
          </a:xfrm>
          <a:prstGeom prst="rect">
            <a:avLst/>
          </a:prstGeom>
          <a:noFill/>
        </p:spPr>
        <p:txBody>
          <a:bodyPr wrap="square">
            <a:spAutoFit/>
          </a:bodyPr>
          <a:lstStyle/>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1 Petrus 5:10</a:t>
            </a:r>
          </a:p>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God is heel goed voor jullie! Hij heeft jullie uitgekozen, zodat jullie samen met Christus eeuwig zullen leven. Eerst moeten jullie nog een korte tijd lijden. Maar straks zal hij jullie sterk, machtig en krachtig make</a:t>
            </a:r>
          </a:p>
        </p:txBody>
      </p:sp>
    </p:spTree>
    <p:extLst>
      <p:ext uri="{BB962C8B-B14F-4D97-AF65-F5344CB8AC3E}">
        <p14:creationId xmlns:p14="http://schemas.microsoft.com/office/powerpoint/2010/main" val="15262208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E3D95-5589-7051-18FB-AA6D3678A915}"/>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11FBDACA-40B6-05E6-78D4-5590BC232D69}"/>
              </a:ext>
            </a:extLst>
          </p:cNvPr>
          <p:cNvSpPr txBox="1"/>
          <p:nvPr/>
        </p:nvSpPr>
        <p:spPr>
          <a:xfrm>
            <a:off x="541867" y="381000"/>
            <a:ext cx="8432800" cy="6186309"/>
          </a:xfrm>
          <a:prstGeom prst="rect">
            <a:avLst/>
          </a:prstGeom>
          <a:noFill/>
        </p:spPr>
        <p:txBody>
          <a:bodyPr wrap="square">
            <a:spAutoFit/>
          </a:bodyPr>
          <a:lstStyle/>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2 Korintiërs 1:3-5</a:t>
            </a:r>
          </a:p>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Alle eer aan God, de Vader van onze Heer Jezus Christus! Hij is de Vader die van ons houdt, de God die ons altijd moed geeft.</a:t>
            </a:r>
          </a:p>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Steeds als ik het moeilijk heb, geeft God mij nieuwe moed. Daardoor kan ik andere christenen die het moeilijk hebben, ook nieuwe moed geven. De moed die God mij geeft, geef ik door. 5Ik moet veel lijden omdat ik bij Christus hoor. Maar dankzij Christus krijg ik ook veel steun van God.</a:t>
            </a:r>
          </a:p>
        </p:txBody>
      </p:sp>
    </p:spTree>
    <p:extLst>
      <p:ext uri="{BB962C8B-B14F-4D97-AF65-F5344CB8AC3E}">
        <p14:creationId xmlns:p14="http://schemas.microsoft.com/office/powerpoint/2010/main" val="25307303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557B0-465B-169D-62FB-FD88461285B7}"/>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0F582C94-ABE2-DEB0-4ACF-B2DCBAF67B8B}"/>
              </a:ext>
            </a:extLst>
          </p:cNvPr>
          <p:cNvSpPr txBox="1"/>
          <p:nvPr/>
        </p:nvSpPr>
        <p:spPr>
          <a:xfrm>
            <a:off x="677333" y="668867"/>
            <a:ext cx="7992534" cy="2308324"/>
          </a:xfrm>
          <a:prstGeom prst="rect">
            <a:avLst/>
          </a:prstGeom>
          <a:noFill/>
        </p:spPr>
        <p:txBody>
          <a:bodyPr wrap="square">
            <a:spAutoFit/>
          </a:bodyPr>
          <a:lstStyle/>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Romeinen 8:18</a:t>
            </a:r>
          </a:p>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18Dit weet ik zeker: hoe zwaar ons lijden ook wordt, het brengt ons eeuwige leven niet in gevaar.</a:t>
            </a:r>
          </a:p>
        </p:txBody>
      </p:sp>
    </p:spTree>
    <p:extLst>
      <p:ext uri="{BB962C8B-B14F-4D97-AF65-F5344CB8AC3E}">
        <p14:creationId xmlns:p14="http://schemas.microsoft.com/office/powerpoint/2010/main" val="3435434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C6B54-8559-CABD-CA2B-E8D8D5D60942}"/>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D535C102-E55D-E1DA-7003-8D0E3F5F8020}"/>
              </a:ext>
            </a:extLst>
          </p:cNvPr>
          <p:cNvSpPr txBox="1"/>
          <p:nvPr/>
        </p:nvSpPr>
        <p:spPr>
          <a:xfrm>
            <a:off x="508000" y="448733"/>
            <a:ext cx="8102600" cy="2862322"/>
          </a:xfrm>
          <a:prstGeom prst="rect">
            <a:avLst/>
          </a:prstGeom>
          <a:noFill/>
        </p:spPr>
        <p:txBody>
          <a:bodyPr wrap="square">
            <a:spAutoFit/>
          </a:bodyPr>
          <a:lstStyle/>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Romeinen 8:35</a:t>
            </a:r>
          </a:p>
          <a:p>
            <a:pPr algn="l"/>
            <a:r>
              <a:rPr lang="nl-NL"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Wat zal ons scheiden van de liefde van Christus? Tegenspoed, ellende of vervolging, honger of armoede, gevaar of het zwaard</a:t>
            </a:r>
          </a:p>
        </p:txBody>
      </p:sp>
    </p:spTree>
    <p:extLst>
      <p:ext uri="{BB962C8B-B14F-4D97-AF65-F5344CB8AC3E}">
        <p14:creationId xmlns:p14="http://schemas.microsoft.com/office/powerpoint/2010/main" val="22254063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9746A1-CA6D-5001-80EC-11F9EF633643}"/>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Uitleg</a:t>
            </a:r>
          </a:p>
        </p:txBody>
      </p:sp>
      <p:sp>
        <p:nvSpPr>
          <p:cNvPr id="3" name="Tijdelijke aanduiding voor inhoud 2">
            <a:extLst>
              <a:ext uri="{FF2B5EF4-FFF2-40B4-BE49-F238E27FC236}">
                <a16:creationId xmlns:a16="http://schemas.microsoft.com/office/drawing/2014/main" id="{CD9D0A71-6E34-333E-D761-23FD1AE3D316}"/>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489955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DC592BC-8DA6-3835-C24F-5EFF297B830A}"/>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Welkom en mededelingen</a:t>
            </a:r>
          </a:p>
        </p:txBody>
      </p:sp>
      <p:sp>
        <p:nvSpPr>
          <p:cNvPr id="5" name="Tijdelijke aanduiding voor inhoud 4">
            <a:extLst>
              <a:ext uri="{FF2B5EF4-FFF2-40B4-BE49-F238E27FC236}">
                <a16:creationId xmlns:a16="http://schemas.microsoft.com/office/drawing/2014/main" id="{B0DD4AA5-25A2-C27C-D5DF-03196FACF6CB}"/>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6752603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8162D0-9E9C-FEA1-1465-2578FC83C242}"/>
              </a:ext>
            </a:extLst>
          </p:cNvPr>
          <p:cNvSpPr>
            <a:spLocks noGrp="1"/>
          </p:cNvSpPr>
          <p:nvPr>
            <p:ph type="title"/>
          </p:nvPr>
        </p:nvSpPr>
        <p:spPr/>
        <p:txBody>
          <a:bodyPr>
            <a:normAutofit/>
          </a:bodyPr>
          <a:lstStyle/>
          <a:p>
            <a:r>
              <a:rPr lang="nl-NL" sz="3600" b="1" dirty="0" err="1">
                <a:latin typeface="Calibri" panose="020F0502020204030204" pitchFamily="34" charset="0"/>
                <a:ea typeface="Calibri" panose="020F0502020204030204" pitchFamily="34" charset="0"/>
                <a:cs typeface="Calibri" panose="020F0502020204030204" pitchFamily="34" charset="0"/>
              </a:rPr>
              <a:t>Opw</a:t>
            </a:r>
            <a:r>
              <a:rPr lang="nl-NL" sz="3600" b="1" dirty="0">
                <a:latin typeface="Calibri" panose="020F0502020204030204" pitchFamily="34" charset="0"/>
                <a:ea typeface="Calibri" panose="020F0502020204030204" pitchFamily="34" charset="0"/>
                <a:cs typeface="Calibri" panose="020F0502020204030204" pitchFamily="34" charset="0"/>
              </a:rPr>
              <a:t>. 770</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Ik zal er zijn ‘</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DF465FA7-23E4-E804-0040-6C9CECDCB5F4}"/>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7976866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151241"/>
          </a:xfrm>
        </p:spPr>
        <p:txBody>
          <a:bodyPr>
            <a:normAutofit fontScale="90000"/>
          </a:bodyPr>
          <a:lstStyle/>
          <a:p>
            <a:endParaRPr lang="nl-NL" dirty="0"/>
          </a:p>
        </p:txBody>
      </p:sp>
      <p:sp>
        <p:nvSpPr>
          <p:cNvPr id="3" name="Tijdelijke aanduiding voor inhoud 2"/>
          <p:cNvSpPr>
            <a:spLocks noGrp="1"/>
          </p:cNvSpPr>
          <p:nvPr>
            <p:ph idx="1"/>
          </p:nvPr>
        </p:nvSpPr>
        <p:spPr>
          <a:xfrm>
            <a:off x="628650" y="516366"/>
            <a:ext cx="8214136" cy="6056555"/>
          </a:xfrm>
        </p:spPr>
        <p:txBody>
          <a:bodyPr>
            <a:normAutofit/>
          </a:bodyPr>
          <a:lstStyle/>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Hoe wonderlijk mooi is uw eeuwige naam. </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Verborgen aanwezig deelt U mijn bestaan.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Waar ik ben, bent U,</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wat een kostbaar geheim. </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Uw naam is 'Ik Ben' en 'Ik zal er zijn'.</a:t>
            </a:r>
          </a:p>
          <a:p>
            <a:pPr marL="0" indent="0">
              <a:buNone/>
            </a:pPr>
            <a:endParaRPr lang="nl-NL" sz="36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Een boog in de wolken als teken van trouw,</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staat boven mijn leven, zegt: Ik ben bij jou!</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In tijden van vreugde, maar ook van verdriet,</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ben ik bij U veilig, U die mij ziet.</a:t>
            </a:r>
          </a:p>
          <a:p>
            <a:pPr marL="0" indent="0">
              <a:buNone/>
            </a:pPr>
            <a:endParaRPr lang="nl-NL" sz="3600" dirty="0"/>
          </a:p>
        </p:txBody>
      </p:sp>
    </p:spTree>
    <p:extLst>
      <p:ext uri="{BB962C8B-B14F-4D97-AF65-F5344CB8AC3E}">
        <p14:creationId xmlns:p14="http://schemas.microsoft.com/office/powerpoint/2010/main" val="904447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54422"/>
          </a:xfrm>
        </p:spPr>
        <p:txBody>
          <a:bodyPr>
            <a:normAutofit fontScale="90000"/>
          </a:bodyPr>
          <a:lstStyle/>
          <a:p>
            <a:endParaRPr lang="nl-NL" dirty="0"/>
          </a:p>
        </p:txBody>
      </p:sp>
      <p:sp>
        <p:nvSpPr>
          <p:cNvPr id="3" name="Tijdelijke aanduiding voor inhoud 2"/>
          <p:cNvSpPr>
            <a:spLocks noGrp="1"/>
          </p:cNvSpPr>
          <p:nvPr>
            <p:ph idx="1"/>
          </p:nvPr>
        </p:nvSpPr>
        <p:spPr>
          <a:xfrm>
            <a:off x="628650" y="559398"/>
            <a:ext cx="7886700" cy="5617565"/>
          </a:xfrm>
        </p:spPr>
        <p:txBody>
          <a:bodyPr>
            <a:normAutofit/>
          </a:bodyPr>
          <a:lstStyle/>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De toekomst is zeker, ja eindeloos goed.</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Als ik eens moet sterven, als ik U ontmoet,</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dan droogt U mijn tranen, U noemt zelfs </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mijn naam.</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U blijft bij mij Jezus, laat mij niet gaan.</a:t>
            </a:r>
          </a:p>
        </p:txBody>
      </p:sp>
    </p:spTree>
    <p:extLst>
      <p:ext uri="{BB962C8B-B14F-4D97-AF65-F5344CB8AC3E}">
        <p14:creationId xmlns:p14="http://schemas.microsoft.com/office/powerpoint/2010/main" val="19498933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65180"/>
          </a:xfrm>
        </p:spPr>
        <p:txBody>
          <a:bodyPr>
            <a:normAutofit fontScale="90000"/>
          </a:bodyPr>
          <a:lstStyle/>
          <a:p>
            <a:endParaRPr lang="nl-NL" dirty="0"/>
          </a:p>
        </p:txBody>
      </p:sp>
      <p:sp>
        <p:nvSpPr>
          <p:cNvPr id="3" name="Tijdelijke aanduiding voor inhoud 2"/>
          <p:cNvSpPr>
            <a:spLocks noGrp="1"/>
          </p:cNvSpPr>
          <p:nvPr>
            <p:ph idx="1"/>
          </p:nvPr>
        </p:nvSpPr>
        <p:spPr>
          <a:xfrm>
            <a:off x="628650" y="365127"/>
            <a:ext cx="7886700" cy="5811836"/>
          </a:xfrm>
        </p:spPr>
        <p:txBody>
          <a:bodyPr/>
          <a:lstStyle/>
          <a:p>
            <a:pPr marL="0" indent="0">
              <a:buNone/>
            </a:pPr>
            <a:r>
              <a:rPr lang="nl-NL" dirty="0"/>
              <a:t>Refrein:</a:t>
            </a:r>
            <a:br>
              <a:rPr lang="nl-NL" dirty="0"/>
            </a:br>
            <a:endParaRPr lang="nl-NL" dirty="0"/>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'Ik ben die Ik ben' is uw eeuwige naam.</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Onnoembaar aanwezig deelt U mijn bestaan.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Hoe adembenemend, ontroerend dichtbij;</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Uw naam is 'Ik ben' en 'Ik zal er zijn'.</a:t>
            </a:r>
          </a:p>
        </p:txBody>
      </p:sp>
    </p:spTree>
    <p:extLst>
      <p:ext uri="{BB962C8B-B14F-4D97-AF65-F5344CB8AC3E}">
        <p14:creationId xmlns:p14="http://schemas.microsoft.com/office/powerpoint/2010/main" val="13151957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45719"/>
          </a:xfrm>
        </p:spPr>
        <p:txBody>
          <a:bodyPr>
            <a:normAutofit fontScale="90000"/>
          </a:bodyPr>
          <a:lstStyle/>
          <a:p>
            <a:endParaRPr lang="nl-NL" dirty="0"/>
          </a:p>
        </p:txBody>
      </p:sp>
      <p:sp>
        <p:nvSpPr>
          <p:cNvPr id="3" name="Tijdelijke aanduiding voor inhoud 2"/>
          <p:cNvSpPr>
            <a:spLocks noGrp="1"/>
          </p:cNvSpPr>
          <p:nvPr>
            <p:ph idx="1"/>
          </p:nvPr>
        </p:nvSpPr>
        <p:spPr>
          <a:xfrm>
            <a:off x="445770" y="410845"/>
            <a:ext cx="7886700" cy="4351338"/>
          </a:xfrm>
        </p:spPr>
        <p:txBody>
          <a:bodyPr>
            <a:normAutofit/>
          </a:bodyPr>
          <a:lstStyle/>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Naam aller namen, aan U alle eer.</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Niets kan mij ooit scheiden van Jezus, </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mijn Heer:</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geen dood en geen leven,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geen moeite of pijn.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Ik zal eeuwig zingen, dicht bij U zijn.</a:t>
            </a:r>
          </a:p>
        </p:txBody>
      </p:sp>
    </p:spTree>
    <p:extLst>
      <p:ext uri="{BB962C8B-B14F-4D97-AF65-F5344CB8AC3E}">
        <p14:creationId xmlns:p14="http://schemas.microsoft.com/office/powerpoint/2010/main" val="7269248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65180"/>
          </a:xfrm>
        </p:spPr>
        <p:txBody>
          <a:bodyPr>
            <a:normAutofit fontScale="90000"/>
          </a:bodyPr>
          <a:lstStyle/>
          <a:p>
            <a:endParaRPr lang="nl-NL" dirty="0"/>
          </a:p>
        </p:txBody>
      </p:sp>
      <p:sp>
        <p:nvSpPr>
          <p:cNvPr id="3" name="Tijdelijke aanduiding voor inhoud 2"/>
          <p:cNvSpPr>
            <a:spLocks noGrp="1"/>
          </p:cNvSpPr>
          <p:nvPr>
            <p:ph idx="1"/>
          </p:nvPr>
        </p:nvSpPr>
        <p:spPr>
          <a:xfrm>
            <a:off x="628650" y="365127"/>
            <a:ext cx="7886700" cy="5811836"/>
          </a:xfrm>
        </p:spPr>
        <p:txBody>
          <a:bodyPr/>
          <a:lstStyle/>
          <a:p>
            <a:pPr marL="0" indent="0">
              <a:buNone/>
            </a:pPr>
            <a:r>
              <a:rPr lang="nl-NL" dirty="0"/>
              <a:t>Refrein:</a:t>
            </a:r>
            <a:br>
              <a:rPr lang="nl-NL" dirty="0"/>
            </a:br>
            <a:endParaRPr lang="nl-NL" dirty="0"/>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'Ik ben die Ik ben' is uw eeuwige naam.</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Onnoembaar aanwezig deelt U mijn bestaan.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Hoe adembenemend, ontroerend dichtbij;</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Uw naam is 'Ik ben' en 'Ik zal er zijn’.</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Uw naam is 'Ik ben' en 'Ik zal er zijn'.</a:t>
            </a:r>
          </a:p>
        </p:txBody>
      </p:sp>
    </p:spTree>
    <p:extLst>
      <p:ext uri="{BB962C8B-B14F-4D97-AF65-F5344CB8AC3E}">
        <p14:creationId xmlns:p14="http://schemas.microsoft.com/office/powerpoint/2010/main" val="33110610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9828D8-7E46-E5C4-BE02-119808373FF4}"/>
              </a:ext>
            </a:extLst>
          </p:cNvPr>
          <p:cNvSpPr>
            <a:spLocks noGrp="1"/>
          </p:cNvSpPr>
          <p:nvPr>
            <p:ph type="title"/>
          </p:nvPr>
        </p:nvSpPr>
        <p:spPr/>
        <p:txBody>
          <a:bodyPr>
            <a:normAutofit/>
          </a:bodyPr>
          <a:lstStyle/>
          <a:p>
            <a:r>
              <a:rPr lang="nl-NL" sz="3600" b="1" dirty="0" err="1">
                <a:latin typeface="Calibri" panose="020F0502020204030204" pitchFamily="34" charset="0"/>
                <a:ea typeface="Calibri" panose="020F0502020204030204" pitchFamily="34" charset="0"/>
                <a:cs typeface="Calibri" panose="020F0502020204030204" pitchFamily="34" charset="0"/>
              </a:rPr>
              <a:t>Mentimeter</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E06D2D85-1568-E099-5CD5-FB9DF24B7EAE}"/>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6938762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7F25E8-D70A-6F8C-B394-C95620CE0C36}"/>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Kinderen terug</a:t>
            </a:r>
            <a:br>
              <a:rPr lang="nl-NL" sz="3600" b="1" dirty="0">
                <a:latin typeface="Calibri" panose="020F0502020204030204" pitchFamily="34" charset="0"/>
                <a:ea typeface="Calibri" panose="020F0502020204030204" pitchFamily="34" charset="0"/>
                <a:cs typeface="Calibri" panose="020F0502020204030204" pitchFamily="34" charset="0"/>
              </a:rPr>
            </a:b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D25416FB-6F6E-5708-1FE3-6506717AFF5E}"/>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7726005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D3D346-DC0F-898E-30F6-CEA1CD40ED12}"/>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Kinderlied ELB 447</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Is je deur nog op slot ‘</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8D76188A-5793-AB81-30F5-E7F0E8215806}"/>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7590721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Mijn documenten\muziekprogramma\muziek BMP\Opbergmappen liederen\EL 447 Is je deur nog op slot\EL 447 Is je deur nog op slot1a.BMP">
            <a:extLst>
              <a:ext uri="{FF2B5EF4-FFF2-40B4-BE49-F238E27FC236}">
                <a16:creationId xmlns:a16="http://schemas.microsoft.com/office/drawing/2014/main" id="{EBE2F726-3E3A-F17E-90F7-9F3C04AAE8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7669"/>
          <a:stretch>
            <a:fillRect/>
          </a:stretch>
        </p:blipFill>
        <p:spPr bwMode="auto">
          <a:xfrm>
            <a:off x="0" y="152400"/>
            <a:ext cx="8824913" cy="642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EC718A-09DB-4B30-23F9-EC5CEC8EC2A8}"/>
              </a:ext>
            </a:extLst>
          </p:cNvPr>
          <p:cNvSpPr>
            <a:spLocks noGrp="1"/>
          </p:cNvSpPr>
          <p:nvPr>
            <p:ph type="title"/>
          </p:nvPr>
        </p:nvSpPr>
        <p:spPr/>
        <p:txBody>
          <a:bodyPr>
            <a:normAutofit/>
          </a:bodyPr>
          <a:lstStyle/>
          <a:p>
            <a:r>
              <a:rPr lang="nl-NL" sz="3600" b="1" dirty="0" err="1">
                <a:latin typeface="Calibri" panose="020F0502020204030204" pitchFamily="34" charset="0"/>
                <a:ea typeface="Calibri" panose="020F0502020204030204" pitchFamily="34" charset="0"/>
                <a:cs typeface="Calibri" panose="020F0502020204030204" pitchFamily="34" charset="0"/>
              </a:rPr>
              <a:t>Opw</a:t>
            </a:r>
            <a:r>
              <a:rPr lang="nl-NL" sz="3600" b="1" dirty="0">
                <a:latin typeface="Calibri" panose="020F0502020204030204" pitchFamily="34" charset="0"/>
                <a:ea typeface="Calibri" panose="020F0502020204030204" pitchFamily="34" charset="0"/>
                <a:cs typeface="Calibri" panose="020F0502020204030204" pitchFamily="34" charset="0"/>
              </a:rPr>
              <a:t>. 733</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Tienduizend redenen ‘</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B439BAB3-2323-B052-D10E-B9F4116E97F9}"/>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1965499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L 447 Is je deur nog op slot1b">
            <a:extLst>
              <a:ext uri="{FF2B5EF4-FFF2-40B4-BE49-F238E27FC236}">
                <a16:creationId xmlns:a16="http://schemas.microsoft.com/office/drawing/2014/main" id="{A4E32B8A-D76A-DD59-ACE7-3C6820A8A6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680" b="3287"/>
          <a:stretch>
            <a:fillRect/>
          </a:stretch>
        </p:blipFill>
        <p:spPr bwMode="auto">
          <a:xfrm>
            <a:off x="0" y="0"/>
            <a:ext cx="882491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a:extLst>
              <a:ext uri="{FF2B5EF4-FFF2-40B4-BE49-F238E27FC236}">
                <a16:creationId xmlns:a16="http://schemas.microsoft.com/office/drawing/2014/main" id="{88FD005B-3C46-6387-3E9D-F3DE67681C17}"/>
              </a:ext>
            </a:extLst>
          </p:cNvPr>
          <p:cNvSpPr txBox="1">
            <a:spLocks noChangeArrowheads="1"/>
          </p:cNvSpPr>
          <p:nvPr/>
        </p:nvSpPr>
        <p:spPr bwMode="auto">
          <a:xfrm>
            <a:off x="0" y="6477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nl-NL" altLang="nl-NL" sz="1200">
                <a:latin typeface="Arial" panose="020B0604020202020204" pitchFamily="34" charset="0"/>
              </a:rPr>
              <a:t>© Europool/Universal Songs </a:t>
            </a:r>
            <a:r>
              <a:rPr lang="nl-NL" altLang="nl-NL" sz="1200" i="1">
                <a:latin typeface="Arial" panose="020B0604020202020204" pitchFamily="34" charset="0"/>
              </a:rPr>
              <a:t>(met toestemming van CCLicentie)</a:t>
            </a:r>
            <a:endParaRPr lang="nl-NL" altLang="nl-NL" sz="1200">
              <a:latin typeface="Arial" panose="020B0604020202020204" pitchFamily="34" charset="0"/>
            </a:endParaRPr>
          </a:p>
          <a:p>
            <a:pPr algn="ctr" eaLnBrk="1" hangingPunct="1">
              <a:spcBef>
                <a:spcPct val="50000"/>
              </a:spcBef>
            </a:pPr>
            <a:endParaRPr lang="nl-NL" altLang="nl-NL" sz="1200">
              <a:latin typeface="Arial" panose="020B060402020202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B90542-3E89-E5A6-F6E6-A33717B6396C}"/>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Gebed</a:t>
            </a:r>
          </a:p>
        </p:txBody>
      </p:sp>
      <p:sp>
        <p:nvSpPr>
          <p:cNvPr id="3" name="Tijdelijke aanduiding voor inhoud 2">
            <a:extLst>
              <a:ext uri="{FF2B5EF4-FFF2-40B4-BE49-F238E27FC236}">
                <a16:creationId xmlns:a16="http://schemas.microsoft.com/office/drawing/2014/main" id="{A71C4703-4BF8-4740-B375-735A6C7816A0}"/>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5497603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4B81E-4075-8A3D-6F5A-E57B06FD8F3D}"/>
            </a:ext>
          </a:extLst>
        </p:cNvPr>
        <p:cNvGrpSpPr/>
        <p:nvPr/>
      </p:nvGrpSpPr>
      <p:grpSpPr>
        <a:xfrm>
          <a:off x="0" y="0"/>
          <a:ext cx="0" cy="0"/>
          <a:chOff x="0" y="0"/>
          <a:chExt cx="0" cy="0"/>
        </a:xfrm>
      </p:grpSpPr>
      <p:pic>
        <p:nvPicPr>
          <p:cNvPr id="2" name="Afbeelding 1">
            <a:extLst>
              <a:ext uri="{FF2B5EF4-FFF2-40B4-BE49-F238E27FC236}">
                <a16:creationId xmlns:a16="http://schemas.microsoft.com/office/drawing/2014/main" id="{C35BFCF5-8AF0-95F7-67EB-43D9A99AFBD4}"/>
              </a:ext>
            </a:extLst>
          </p:cNvPr>
          <p:cNvPicPr>
            <a:picLocks noChangeAspect="1"/>
          </p:cNvPicPr>
          <p:nvPr/>
        </p:nvPicPr>
        <p:blipFill>
          <a:blip r:embed="rId3"/>
          <a:stretch>
            <a:fillRect/>
          </a:stretch>
        </p:blipFill>
        <p:spPr>
          <a:xfrm>
            <a:off x="6715496" y="4429496"/>
            <a:ext cx="2428504" cy="2428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291" name="Tijdelijke aanduiding voor tekst 2">
            <a:extLst>
              <a:ext uri="{FF2B5EF4-FFF2-40B4-BE49-F238E27FC236}">
                <a16:creationId xmlns:a16="http://schemas.microsoft.com/office/drawing/2014/main" id="{EE9A71F3-B262-A8C9-3897-7B0DC9C88E34}"/>
              </a:ext>
            </a:extLst>
          </p:cNvPr>
          <p:cNvSpPr>
            <a:spLocks noGrp="1" noChangeArrowheads="1"/>
          </p:cNvSpPr>
          <p:nvPr>
            <p:ph type="body" idx="1"/>
          </p:nvPr>
        </p:nvSpPr>
        <p:spPr>
          <a:xfrm>
            <a:off x="228295" y="613311"/>
            <a:ext cx="8687410" cy="5631378"/>
          </a:xfrm>
        </p:spPr>
        <p:txBody>
          <a:bodyPr>
            <a:noAutofit/>
          </a:bodyPr>
          <a:lstStyle/>
          <a:p>
            <a:pPr marL="0" indent="0">
              <a:buNone/>
            </a:pPr>
            <a:r>
              <a:rPr lang="nl-NL" altLang="nl-NL" sz="3200" b="1" dirty="0">
                <a:latin typeface="Calibri" panose="020F0502020204030204" pitchFamily="34" charset="0"/>
                <a:ea typeface="ＭＳ Ｐゴシック" panose="020B0600070205080204" pitchFamily="34" charset="-128"/>
              </a:rPr>
              <a:t>Collecten</a:t>
            </a:r>
          </a:p>
          <a:p>
            <a:pPr marL="0" indent="0">
              <a:buNone/>
            </a:pPr>
            <a:endParaRPr lang="nl-NL" altLang="nl-NL" sz="1050" b="1" dirty="0">
              <a:latin typeface="Calibri" panose="020F0502020204030204" pitchFamily="34" charset="0"/>
              <a:ea typeface="ＭＳ Ｐゴシック" panose="020B0600070205080204" pitchFamily="34" charset="-128"/>
            </a:endParaRPr>
          </a:p>
          <a:p>
            <a:pPr marL="0" indent="0">
              <a:buNone/>
            </a:pPr>
            <a:r>
              <a:rPr lang="nl-NL" altLang="nl-NL" sz="3200" dirty="0">
                <a:ea typeface="ＭＳ Ｐゴシック" panose="020B0600070205080204" pitchFamily="34" charset="-128"/>
              </a:rPr>
              <a:t>De collecte in de dienst is bestemd voor de kerk</a:t>
            </a:r>
          </a:p>
          <a:p>
            <a:pPr marL="0" indent="0">
              <a:buNone/>
            </a:pPr>
            <a:br>
              <a:rPr lang="nl-NL" altLang="nl-NL" sz="3200" dirty="0">
                <a:ea typeface="ＭＳ Ｐゴシック" panose="020B0600070205080204" pitchFamily="34" charset="-128"/>
              </a:rPr>
            </a:br>
            <a:r>
              <a:rPr lang="nl-NL" altLang="nl-NL" sz="3200" dirty="0">
                <a:ea typeface="ＭＳ Ｐゴシック" panose="020B0600070205080204" pitchFamily="34" charset="-128"/>
              </a:rPr>
              <a:t>De collecte bij de uitgang is bestemd voor onderhoud van het kerkgebouw.</a:t>
            </a:r>
            <a:br>
              <a:rPr lang="nl-NL" altLang="nl-NL" sz="3200" dirty="0">
                <a:ea typeface="ＭＳ Ｐゴシック" panose="020B0600070205080204" pitchFamily="34" charset="-128"/>
              </a:rPr>
            </a:br>
            <a:br>
              <a:rPr lang="nl-NL" altLang="nl-NL" sz="3200" dirty="0">
                <a:ea typeface="ＭＳ Ｐゴシック" panose="020B0600070205080204" pitchFamily="34" charset="-128"/>
              </a:rPr>
            </a:br>
            <a:r>
              <a:rPr lang="nl-NL" altLang="nl-NL" sz="3200" dirty="0">
                <a:ea typeface="ＭＳ Ｐゴシック" panose="020B0600070205080204" pitchFamily="34" charset="-128"/>
              </a:rPr>
              <a:t>Via de </a:t>
            </a:r>
            <a:r>
              <a:rPr lang="nl-NL" altLang="nl-NL" sz="3200" dirty="0" err="1">
                <a:ea typeface="ＭＳ Ｐゴシック" panose="020B0600070205080204" pitchFamily="34" charset="-128"/>
              </a:rPr>
              <a:t>Scipio</a:t>
            </a:r>
            <a:r>
              <a:rPr lang="nl-NL" altLang="nl-NL" sz="3200" dirty="0">
                <a:ea typeface="ＭＳ Ｐゴシック" panose="020B0600070205080204" pitchFamily="34" charset="-128"/>
              </a:rPr>
              <a:t>-app van de</a:t>
            </a:r>
            <a:br>
              <a:rPr lang="nl-NL" altLang="nl-NL" sz="3200" dirty="0">
                <a:ea typeface="ＭＳ Ｐゴシック" panose="020B0600070205080204" pitchFamily="34" charset="-128"/>
              </a:rPr>
            </a:br>
            <a:r>
              <a:rPr lang="nl-NL" altLang="nl-NL" sz="3200" dirty="0">
                <a:ea typeface="ＭＳ Ｐゴシック" panose="020B0600070205080204" pitchFamily="34" charset="-128"/>
              </a:rPr>
              <a:t>Mariakerk kunt u thuis of in</a:t>
            </a:r>
            <a:br>
              <a:rPr lang="nl-NL" altLang="nl-NL" sz="3200" dirty="0">
                <a:ea typeface="ＭＳ Ｐゴシック" panose="020B0600070205080204" pitchFamily="34" charset="-128"/>
              </a:rPr>
            </a:br>
            <a:r>
              <a:rPr lang="nl-NL" altLang="nl-NL" sz="3200" dirty="0">
                <a:ea typeface="ＭＳ Ｐゴシック" panose="020B0600070205080204" pitchFamily="34" charset="-128"/>
              </a:rPr>
              <a:t>de kerk ook geven.</a:t>
            </a:r>
          </a:p>
          <a:p>
            <a:pPr marL="0" indent="0">
              <a:buNone/>
            </a:pPr>
            <a:endParaRPr lang="nl-NL" altLang="nl-NL" sz="3600" dirty="0">
              <a:ea typeface="ＭＳ Ｐゴシック" panose="020B0600070205080204" pitchFamily="34" charset="-128"/>
            </a:endParaRPr>
          </a:p>
          <a:p>
            <a:pPr marL="0" indent="0">
              <a:buNone/>
            </a:pPr>
            <a:endParaRPr lang="nl-NL" altLang="nl-NL" sz="3600" dirty="0">
              <a:ea typeface="ＭＳ Ｐゴシック" panose="020B0600070205080204" pitchFamily="34" charset="-128"/>
            </a:endParaRPr>
          </a:p>
        </p:txBody>
      </p:sp>
    </p:spTree>
    <p:extLst>
      <p:ext uri="{BB962C8B-B14F-4D97-AF65-F5344CB8AC3E}">
        <p14:creationId xmlns:p14="http://schemas.microsoft.com/office/powerpoint/2010/main" val="41064027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6581" y="-138300"/>
            <a:ext cx="8650839" cy="1598686"/>
          </a:xfrm>
        </p:spPr>
        <p:txBody>
          <a:bodyPr>
            <a:normAutofit/>
          </a:bodyPr>
          <a:lstStyle/>
          <a:p>
            <a:pPr algn="ctr"/>
            <a:r>
              <a:rPr lang="nl-NL" sz="3600" b="1" dirty="0">
                <a:solidFill>
                  <a:srgbClr val="222222"/>
                </a:solidFill>
                <a:latin typeface="Calibri" panose="020F0502020204030204" pitchFamily="34" charset="0"/>
                <a:cs typeface="Calibri" panose="020F0502020204030204" pitchFamily="34" charset="0"/>
              </a:rPr>
              <a:t>We wachten even tot de kleinste kinderen terugkomen van de oppasdienst</a:t>
            </a:r>
            <a:endParaRPr lang="nl-NL" sz="3600" b="1" dirty="0">
              <a:solidFill>
                <a:schemeClr val="bg1">
                  <a:lumMod val="50000"/>
                </a:schemeClr>
              </a:solidFill>
              <a:latin typeface="Calibri" panose="020F0502020204030204" pitchFamily="34" charset="0"/>
              <a:cs typeface="Calibri" panose="020F0502020204030204" pitchFamily="34" charset="0"/>
            </a:endParaRPr>
          </a:p>
        </p:txBody>
      </p:sp>
      <p:pic>
        <p:nvPicPr>
          <p:cNvPr id="3" name="Afbeelding 2">
            <a:extLst>
              <a:ext uri="{FF2B5EF4-FFF2-40B4-BE49-F238E27FC236}">
                <a16:creationId xmlns:a16="http://schemas.microsoft.com/office/drawing/2014/main" id="{ABD08809-01CC-9AAB-2C2A-16D9CA2DE0F3}"/>
              </a:ext>
            </a:extLst>
          </p:cNvPr>
          <p:cNvPicPr>
            <a:picLocks noChangeAspect="1"/>
          </p:cNvPicPr>
          <p:nvPr/>
        </p:nvPicPr>
        <p:blipFill rotWithShape="1">
          <a:blip r:embed="rId2">
            <a:extLst>
              <a:ext uri="{28A0092B-C50C-407E-A947-70E740481C1C}">
                <a14:useLocalDpi xmlns:a14="http://schemas.microsoft.com/office/drawing/2010/main" val="0"/>
              </a:ext>
            </a:extLst>
          </a:blip>
          <a:srcRect l="3430" t="19142" r="3316"/>
          <a:stretch/>
        </p:blipFill>
        <p:spPr>
          <a:xfrm>
            <a:off x="0" y="1206424"/>
            <a:ext cx="9144000" cy="5774864"/>
          </a:xfrm>
          <a:prstGeom prst="rect">
            <a:avLst/>
          </a:prstGeom>
        </p:spPr>
      </p:pic>
    </p:spTree>
    <p:extLst>
      <p:ext uri="{BB962C8B-B14F-4D97-AF65-F5344CB8AC3E}">
        <p14:creationId xmlns:p14="http://schemas.microsoft.com/office/powerpoint/2010/main" val="29906419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534876-AEB3-26E7-F7AE-3A3116E8C568}"/>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Slotlied Opw.767 </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Familie ‘</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E912623E-4A4A-BDD6-A55C-61CAEE382688}"/>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6939158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3" name="Afbeelding 3" descr="Afbeelding met kaart&#10;&#10;Automatisch gegenereerde beschrijving">
            <a:extLst>
              <a:ext uri="{FF2B5EF4-FFF2-40B4-BE49-F238E27FC236}">
                <a16:creationId xmlns:a16="http://schemas.microsoft.com/office/drawing/2014/main" id="{1F615BF0-1E8B-8496-F327-9E2D4949B9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Tijdelijke aanduiding voor inhoud 2">
            <a:extLst>
              <a:ext uri="{FF2B5EF4-FFF2-40B4-BE49-F238E27FC236}">
                <a16:creationId xmlns:a16="http://schemas.microsoft.com/office/drawing/2014/main" id="{C4A25EE3-5676-E76E-FD09-ABCD8E52F04B}"/>
              </a:ext>
            </a:extLst>
          </p:cNvPr>
          <p:cNvSpPr>
            <a:spLocks noGrp="1" noChangeArrowheads="1"/>
          </p:cNvSpPr>
          <p:nvPr>
            <p:ph idx="1"/>
          </p:nvPr>
        </p:nvSpPr>
        <p:spPr>
          <a:xfrm>
            <a:off x="146957" y="1409974"/>
            <a:ext cx="8850086" cy="4038053"/>
          </a:xfrm>
        </p:spPr>
        <p:txBody>
          <a:bodyPr>
            <a:noAutofit/>
          </a:bodyPr>
          <a:lstStyle/>
          <a:p>
            <a:pPr marL="0" indent="0" algn="ctr" eaLnBrk="1" hangingPunct="1">
              <a:buNone/>
              <a:defRPr/>
            </a:pPr>
            <a:r>
              <a:rPr lang="nl-NL" sz="3600" b="0" i="0" dirty="0">
                <a:effectLst/>
                <a:latin typeface="Calibri" panose="020F0502020204030204" pitchFamily="34" charset="0"/>
                <a:ea typeface="Calibri" panose="020F0502020204030204" pitchFamily="34" charset="0"/>
                <a:cs typeface="Calibri" panose="020F0502020204030204" pitchFamily="34" charset="0"/>
              </a:rPr>
              <a:t>Hoe mooi en hoe heerlijk</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b="0" i="0" dirty="0">
                <a:effectLst/>
                <a:latin typeface="Calibri" panose="020F0502020204030204" pitchFamily="34" charset="0"/>
                <a:ea typeface="Calibri" panose="020F0502020204030204" pitchFamily="34" charset="0"/>
                <a:cs typeface="Calibri" panose="020F0502020204030204" pitchFamily="34" charset="0"/>
              </a:rPr>
              <a:t>als wij als familie,</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b="0" i="0" dirty="0">
                <a:effectLst/>
                <a:latin typeface="Calibri" panose="020F0502020204030204" pitchFamily="34" charset="0"/>
                <a:ea typeface="Calibri" panose="020F0502020204030204" pitchFamily="34" charset="0"/>
                <a:cs typeface="Calibri" panose="020F0502020204030204" pitchFamily="34" charset="0"/>
              </a:rPr>
              <a:t>als broers en als zussen,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b="0" i="0" dirty="0">
                <a:effectLst/>
                <a:latin typeface="Calibri" panose="020F0502020204030204" pitchFamily="34" charset="0"/>
                <a:ea typeface="Calibri" panose="020F0502020204030204" pitchFamily="34" charset="0"/>
                <a:cs typeface="Calibri" panose="020F0502020204030204" pitchFamily="34" charset="0"/>
              </a:rPr>
              <a:t>om elkaar geven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b="0" i="0" dirty="0">
                <a:effectLst/>
                <a:latin typeface="Calibri" panose="020F0502020204030204" pitchFamily="34" charset="0"/>
                <a:ea typeface="Calibri" panose="020F0502020204030204" pitchFamily="34" charset="0"/>
                <a:cs typeface="Calibri" panose="020F0502020204030204" pitchFamily="34" charset="0"/>
              </a:rPr>
              <a:t>en open en eerlijk</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b="0" i="0" dirty="0">
                <a:effectLst/>
                <a:latin typeface="Calibri" panose="020F0502020204030204" pitchFamily="34" charset="0"/>
                <a:ea typeface="Calibri" panose="020F0502020204030204" pitchFamily="34" charset="0"/>
                <a:cs typeface="Calibri" panose="020F0502020204030204" pitchFamily="34" charset="0"/>
              </a:rPr>
              <a:t>met elkaar omgaan,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b="0" i="0" dirty="0">
                <a:effectLst/>
                <a:latin typeface="Calibri" panose="020F0502020204030204" pitchFamily="34" charset="0"/>
                <a:ea typeface="Calibri" panose="020F0502020204030204" pitchFamily="34" charset="0"/>
                <a:cs typeface="Calibri" panose="020F0502020204030204" pitchFamily="34" charset="0"/>
              </a:rPr>
              <a:t>de vrede bewaren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b="0" i="0" dirty="0">
                <a:effectLst/>
                <a:latin typeface="Calibri" panose="020F0502020204030204" pitchFamily="34" charset="0"/>
                <a:ea typeface="Calibri" panose="020F0502020204030204" pitchFamily="34" charset="0"/>
                <a:cs typeface="Calibri" panose="020F0502020204030204" pitchFamily="34" charset="0"/>
              </a:rPr>
              <a:t>en eensgezind leven.</a:t>
            </a:r>
            <a:endParaRPr lang="nl-NL" altLang="nl-NL" sz="3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82873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3" name="Afbeelding 3" descr="Afbeelding met kaart&#10;&#10;Automatisch gegenereerde beschrijving">
            <a:extLst>
              <a:ext uri="{FF2B5EF4-FFF2-40B4-BE49-F238E27FC236}">
                <a16:creationId xmlns:a16="http://schemas.microsoft.com/office/drawing/2014/main" id="{1F615BF0-1E8B-8496-F327-9E2D4949B9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Tijdelijke aanduiding voor inhoud 2">
            <a:extLst>
              <a:ext uri="{FF2B5EF4-FFF2-40B4-BE49-F238E27FC236}">
                <a16:creationId xmlns:a16="http://schemas.microsoft.com/office/drawing/2014/main" id="{C4A25EE3-5676-E76E-FD09-ABCD8E52F04B}"/>
              </a:ext>
            </a:extLst>
          </p:cNvPr>
          <p:cNvSpPr>
            <a:spLocks noGrp="1" noChangeArrowheads="1"/>
          </p:cNvSpPr>
          <p:nvPr>
            <p:ph idx="1"/>
          </p:nvPr>
        </p:nvSpPr>
        <p:spPr>
          <a:xfrm>
            <a:off x="146957" y="2419487"/>
            <a:ext cx="8850086" cy="2019026"/>
          </a:xfrm>
        </p:spPr>
        <p:txBody>
          <a:bodyPr>
            <a:noAutofit/>
          </a:bodyPr>
          <a:lstStyle/>
          <a:p>
            <a:pPr marL="0" indent="0" algn="ctr" eaLnBrk="1" hangingPunct="1">
              <a:buNone/>
              <a:defRPr/>
            </a:pPr>
            <a:r>
              <a:rPr lang="nl-NL" sz="3600" b="0" i="0" dirty="0">
                <a:effectLst/>
                <a:latin typeface="Calibri" panose="020F0502020204030204" pitchFamily="34" charset="0"/>
                <a:ea typeface="Calibri" panose="020F0502020204030204" pitchFamily="34" charset="0"/>
                <a:cs typeface="Calibri" panose="020F0502020204030204" pitchFamily="34" charset="0"/>
              </a:rPr>
              <a:t>En het mooiste geschenk</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b="0" i="0" dirty="0">
                <a:effectLst/>
                <a:latin typeface="Calibri" panose="020F0502020204030204" pitchFamily="34" charset="0"/>
                <a:ea typeface="Calibri" panose="020F0502020204030204" pitchFamily="34" charset="0"/>
                <a:cs typeface="Calibri" panose="020F0502020204030204" pitchFamily="34" charset="0"/>
              </a:rPr>
              <a:t>wordt ons gegeven: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b="0" i="0" dirty="0">
                <a:effectLst/>
                <a:latin typeface="Calibri" panose="020F0502020204030204" pitchFamily="34" charset="0"/>
                <a:ea typeface="Calibri" panose="020F0502020204030204" pitchFamily="34" charset="0"/>
                <a:cs typeface="Calibri" panose="020F0502020204030204" pitchFamily="34" charset="0"/>
              </a:rPr>
              <a:t>de zegen van God,</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b="0" i="0" dirty="0">
                <a:effectLst/>
                <a:latin typeface="Calibri" panose="020F0502020204030204" pitchFamily="34" charset="0"/>
                <a:ea typeface="Calibri" panose="020F0502020204030204" pitchFamily="34" charset="0"/>
                <a:cs typeface="Calibri" panose="020F0502020204030204" pitchFamily="34" charset="0"/>
              </a:rPr>
              <a:t>een eindeloos leven.</a:t>
            </a:r>
            <a:endParaRPr lang="nl-NL" altLang="nl-NL" sz="3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99819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3" name="Afbeelding 3" descr="Afbeelding met kaart&#10;&#10;Automatisch gegenereerde beschrijving">
            <a:extLst>
              <a:ext uri="{FF2B5EF4-FFF2-40B4-BE49-F238E27FC236}">
                <a16:creationId xmlns:a16="http://schemas.microsoft.com/office/drawing/2014/main" id="{1F615BF0-1E8B-8496-F327-9E2D4949B9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Tijdelijke aanduiding voor inhoud 2">
            <a:extLst>
              <a:ext uri="{FF2B5EF4-FFF2-40B4-BE49-F238E27FC236}">
                <a16:creationId xmlns:a16="http://schemas.microsoft.com/office/drawing/2014/main" id="{C4A25EE3-5676-E76E-FD09-ABCD8E52F04B}"/>
              </a:ext>
            </a:extLst>
          </p:cNvPr>
          <p:cNvSpPr>
            <a:spLocks noGrp="1" noChangeArrowheads="1"/>
          </p:cNvSpPr>
          <p:nvPr>
            <p:ph idx="1"/>
          </p:nvPr>
        </p:nvSpPr>
        <p:spPr>
          <a:xfrm>
            <a:off x="146957" y="1409974"/>
            <a:ext cx="8850086" cy="4038053"/>
          </a:xfrm>
        </p:spPr>
        <p:txBody>
          <a:bodyPr>
            <a:noAutofit/>
          </a:bodyPr>
          <a:lstStyle/>
          <a:p>
            <a:pPr marL="0" indent="0" algn="ctr" eaLnBrk="1" hangingPunct="1">
              <a:buNone/>
              <a:defRPr/>
            </a:pPr>
            <a:r>
              <a:rPr lang="nl-NL" sz="3600" b="0" i="0" dirty="0">
                <a:effectLst/>
                <a:latin typeface="Calibri" panose="020F0502020204030204" pitchFamily="34" charset="0"/>
                <a:ea typeface="Calibri" panose="020F0502020204030204" pitchFamily="34" charset="0"/>
                <a:cs typeface="Calibri" panose="020F0502020204030204" pitchFamily="34" charset="0"/>
              </a:rPr>
              <a:t>Hoe mooi en hoe heerlijk</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b="0" i="0" dirty="0">
                <a:effectLst/>
                <a:latin typeface="Calibri" panose="020F0502020204030204" pitchFamily="34" charset="0"/>
                <a:ea typeface="Calibri" panose="020F0502020204030204" pitchFamily="34" charset="0"/>
                <a:cs typeface="Calibri" panose="020F0502020204030204" pitchFamily="34" charset="0"/>
              </a:rPr>
              <a:t>als wij als familie,</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b="0" i="0" dirty="0">
                <a:effectLst/>
                <a:latin typeface="Calibri" panose="020F0502020204030204" pitchFamily="34" charset="0"/>
                <a:ea typeface="Calibri" panose="020F0502020204030204" pitchFamily="34" charset="0"/>
                <a:cs typeface="Calibri" panose="020F0502020204030204" pitchFamily="34" charset="0"/>
              </a:rPr>
              <a:t>als broers en als zussen,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b="0" i="0" dirty="0">
                <a:effectLst/>
                <a:latin typeface="Calibri" panose="020F0502020204030204" pitchFamily="34" charset="0"/>
                <a:ea typeface="Calibri" panose="020F0502020204030204" pitchFamily="34" charset="0"/>
                <a:cs typeface="Calibri" panose="020F0502020204030204" pitchFamily="34" charset="0"/>
              </a:rPr>
              <a:t>om elkaar geven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b="0" i="0" dirty="0">
                <a:effectLst/>
                <a:latin typeface="Calibri" panose="020F0502020204030204" pitchFamily="34" charset="0"/>
                <a:ea typeface="Calibri" panose="020F0502020204030204" pitchFamily="34" charset="0"/>
                <a:cs typeface="Calibri" panose="020F0502020204030204" pitchFamily="34" charset="0"/>
              </a:rPr>
              <a:t>en open en eerlijk</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b="0" i="0" dirty="0">
                <a:effectLst/>
                <a:latin typeface="Calibri" panose="020F0502020204030204" pitchFamily="34" charset="0"/>
                <a:ea typeface="Calibri" panose="020F0502020204030204" pitchFamily="34" charset="0"/>
                <a:cs typeface="Calibri" panose="020F0502020204030204" pitchFamily="34" charset="0"/>
              </a:rPr>
              <a:t>met elkaar omgaan,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b="0" i="0" dirty="0">
                <a:effectLst/>
                <a:latin typeface="Calibri" panose="020F0502020204030204" pitchFamily="34" charset="0"/>
                <a:ea typeface="Calibri" panose="020F0502020204030204" pitchFamily="34" charset="0"/>
                <a:cs typeface="Calibri" panose="020F0502020204030204" pitchFamily="34" charset="0"/>
              </a:rPr>
              <a:t>de vrede bewaren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b="0" i="0" dirty="0">
                <a:effectLst/>
                <a:latin typeface="Calibri" panose="020F0502020204030204" pitchFamily="34" charset="0"/>
                <a:ea typeface="Calibri" panose="020F0502020204030204" pitchFamily="34" charset="0"/>
                <a:cs typeface="Calibri" panose="020F0502020204030204" pitchFamily="34" charset="0"/>
              </a:rPr>
              <a:t>en eensgezind leven.</a:t>
            </a:r>
            <a:endParaRPr lang="nl-NL" altLang="nl-NL" sz="3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37525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3" name="Afbeelding 3" descr="Afbeelding met kaart&#10;&#10;Automatisch gegenereerde beschrijving">
            <a:extLst>
              <a:ext uri="{FF2B5EF4-FFF2-40B4-BE49-F238E27FC236}">
                <a16:creationId xmlns:a16="http://schemas.microsoft.com/office/drawing/2014/main" id="{1F615BF0-1E8B-8496-F327-9E2D4949B9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Tijdelijke aanduiding voor inhoud 2">
            <a:extLst>
              <a:ext uri="{FF2B5EF4-FFF2-40B4-BE49-F238E27FC236}">
                <a16:creationId xmlns:a16="http://schemas.microsoft.com/office/drawing/2014/main" id="{C4A25EE3-5676-E76E-FD09-ABCD8E52F04B}"/>
              </a:ext>
            </a:extLst>
          </p:cNvPr>
          <p:cNvSpPr>
            <a:spLocks noGrp="1" noChangeArrowheads="1"/>
          </p:cNvSpPr>
          <p:nvPr>
            <p:ph idx="1"/>
          </p:nvPr>
        </p:nvSpPr>
        <p:spPr>
          <a:xfrm>
            <a:off x="146957" y="1209744"/>
            <a:ext cx="8850086" cy="4438513"/>
          </a:xfrm>
        </p:spPr>
        <p:txBody>
          <a:bodyPr>
            <a:noAutofit/>
          </a:bodyPr>
          <a:lstStyle/>
          <a:p>
            <a:pPr marL="0" indent="0" algn="ctr" eaLnBrk="1" hangingPunct="1">
              <a:buNone/>
              <a:defRPr/>
            </a:pPr>
            <a:r>
              <a:rPr lang="nl-NL" sz="3600" b="0" i="0" dirty="0">
                <a:effectLst/>
                <a:latin typeface="Calibri" panose="020F0502020204030204" pitchFamily="34" charset="0"/>
                <a:ea typeface="Calibri" panose="020F0502020204030204" pitchFamily="34" charset="0"/>
                <a:cs typeface="Calibri" panose="020F0502020204030204" pitchFamily="34" charset="0"/>
              </a:rPr>
              <a:t>En het mooiste geschenk</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b="0" i="0" dirty="0">
                <a:effectLst/>
                <a:latin typeface="Calibri" panose="020F0502020204030204" pitchFamily="34" charset="0"/>
                <a:ea typeface="Calibri" panose="020F0502020204030204" pitchFamily="34" charset="0"/>
                <a:cs typeface="Calibri" panose="020F0502020204030204" pitchFamily="34" charset="0"/>
              </a:rPr>
              <a:t>wordt ons gegeven: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b="0" i="0" dirty="0">
                <a:effectLst/>
                <a:latin typeface="Calibri" panose="020F0502020204030204" pitchFamily="34" charset="0"/>
                <a:ea typeface="Calibri" panose="020F0502020204030204" pitchFamily="34" charset="0"/>
                <a:cs typeface="Calibri" panose="020F0502020204030204" pitchFamily="34" charset="0"/>
              </a:rPr>
              <a:t>de zegen van God,</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b="0" i="0" dirty="0">
                <a:effectLst/>
                <a:latin typeface="Calibri" panose="020F0502020204030204" pitchFamily="34" charset="0"/>
                <a:ea typeface="Calibri" panose="020F0502020204030204" pitchFamily="34" charset="0"/>
                <a:cs typeface="Calibri" panose="020F0502020204030204" pitchFamily="34" charset="0"/>
              </a:rPr>
              <a:t>een eindeloos leven.</a:t>
            </a:r>
          </a:p>
          <a:p>
            <a:pPr marL="0" indent="0" algn="ctr" eaLnBrk="1" hangingPunct="1">
              <a:buNone/>
              <a:defRPr/>
            </a:pPr>
            <a:endParaRPr lang="nl-NL" altLang="nl-NL" sz="3600" dirty="0">
              <a:latin typeface="Calibri" panose="020F0502020204030204" pitchFamily="34" charset="0"/>
              <a:ea typeface="Calibri" panose="020F0502020204030204" pitchFamily="34" charset="0"/>
              <a:cs typeface="Calibri" panose="020F0502020204030204" pitchFamily="34" charset="0"/>
            </a:endParaRPr>
          </a:p>
          <a:p>
            <a:pPr marL="0" indent="0" algn="ctr" eaLnBrk="1" hangingPunct="1">
              <a:buNone/>
              <a:defRPr/>
            </a:pPr>
            <a:r>
              <a:rPr lang="nl-NL" altLang="nl-NL" sz="3600" dirty="0">
                <a:latin typeface="Calibri" panose="020F0502020204030204" pitchFamily="34" charset="0"/>
                <a:ea typeface="Calibri" panose="020F0502020204030204" pitchFamily="34" charset="0"/>
                <a:cs typeface="Calibri" panose="020F0502020204030204" pitchFamily="34" charset="0"/>
              </a:rPr>
              <a:t>3x</a:t>
            </a:r>
          </a:p>
          <a:p>
            <a:pPr marL="0" indent="0" algn="ctr" eaLnBrk="1" hangingPunct="1">
              <a:buNone/>
              <a:defRPr/>
            </a:pPr>
            <a:endParaRPr lang="nl-NL" altLang="nl-NL" sz="3600" dirty="0">
              <a:latin typeface="Calibri" panose="020F0502020204030204" pitchFamily="34" charset="0"/>
              <a:ea typeface="Calibri" panose="020F0502020204030204" pitchFamily="34" charset="0"/>
              <a:cs typeface="Calibri" panose="020F0502020204030204" pitchFamily="34" charset="0"/>
            </a:endParaRPr>
          </a:p>
          <a:p>
            <a:pPr marL="0" indent="0" algn="ctr" eaLnBrk="1" hangingPunct="1">
              <a:buNone/>
              <a:defRPr/>
            </a:pPr>
            <a:r>
              <a:rPr lang="nl-NL" altLang="nl-NL" sz="3600" dirty="0">
                <a:latin typeface="Calibri" panose="020F0502020204030204" pitchFamily="34" charset="0"/>
                <a:ea typeface="Calibri" panose="020F0502020204030204" pitchFamily="34" charset="0"/>
                <a:cs typeface="Calibri" panose="020F0502020204030204" pitchFamily="34" charset="0"/>
              </a:rPr>
              <a:t>Een eindeloos leven.</a:t>
            </a:r>
          </a:p>
        </p:txBody>
      </p:sp>
    </p:spTree>
    <p:extLst>
      <p:ext uri="{BB962C8B-B14F-4D97-AF65-F5344CB8AC3E}">
        <p14:creationId xmlns:p14="http://schemas.microsoft.com/office/powerpoint/2010/main" val="8190525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252188-62C7-6C90-6A65-5B24CB77C3E6}"/>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Zegen</a:t>
            </a:r>
          </a:p>
        </p:txBody>
      </p:sp>
      <p:sp>
        <p:nvSpPr>
          <p:cNvPr id="3" name="Tijdelijke aanduiding voor inhoud 2">
            <a:extLst>
              <a:ext uri="{FF2B5EF4-FFF2-40B4-BE49-F238E27FC236}">
                <a16:creationId xmlns:a16="http://schemas.microsoft.com/office/drawing/2014/main" id="{A8172573-DF02-8736-C82A-86C242480BB6}"/>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391239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a:extLst>
              <a:ext uri="{FF2B5EF4-FFF2-40B4-BE49-F238E27FC236}">
                <a16:creationId xmlns:a16="http://schemas.microsoft.com/office/drawing/2014/main" id="{3DAC7A35-3DD9-ACA8-0C2B-D6F29D9A49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8" y="476250"/>
            <a:ext cx="8620125"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ekstvak 1">
            <a:extLst>
              <a:ext uri="{FF2B5EF4-FFF2-40B4-BE49-F238E27FC236}">
                <a16:creationId xmlns:a16="http://schemas.microsoft.com/office/drawing/2014/main" id="{B4B992D5-9C95-ADEA-1B80-AC6CBBE4A12C}"/>
              </a:ext>
            </a:extLst>
          </p:cNvPr>
          <p:cNvSpPr txBox="1">
            <a:spLocks noChangeArrowheads="1"/>
          </p:cNvSpPr>
          <p:nvPr/>
        </p:nvSpPr>
        <p:spPr bwMode="auto">
          <a:xfrm>
            <a:off x="0" y="4445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nl-NL" altLang="nl-NL" b="1">
                <a:latin typeface="Arial" panose="020B0604020202020204" pitchFamily="34" charset="0"/>
                <a:cs typeface="Arial" panose="020B0604020202020204" pitchFamily="34" charset="0"/>
              </a:rPr>
              <a:t>Opwekking 733</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2627E7-9AF3-063E-B7E3-7EB738B71A69}"/>
              </a:ext>
            </a:extLst>
          </p:cNvPr>
          <p:cNvSpPr>
            <a:spLocks noGrp="1"/>
          </p:cNvSpPr>
          <p:nvPr>
            <p:ph type="title"/>
          </p:nvPr>
        </p:nvSpPr>
        <p:spPr/>
        <p:txBody>
          <a:bodyPr>
            <a:normAutofit fontScale="90000"/>
          </a:bodyPr>
          <a:lstStyle/>
          <a:p>
            <a:br>
              <a:rPr lang="nl-NL" sz="36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br>
              <a:rPr lang="nl-NL" sz="36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br>
              <a:rPr lang="nl-NL" sz="36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br>
              <a:rPr lang="nl-NL" sz="36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br>
              <a:rPr lang="nl-NL" sz="36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r>
              <a:rPr lang="nl-NL" sz="36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nl-NL" sz="73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Fijne zondag!</a:t>
            </a:r>
          </a:p>
        </p:txBody>
      </p:sp>
    </p:spTree>
    <p:extLst>
      <p:ext uri="{BB962C8B-B14F-4D97-AF65-F5344CB8AC3E}">
        <p14:creationId xmlns:p14="http://schemas.microsoft.com/office/powerpoint/2010/main" val="337522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id="{AD605FC0-F0F0-45EE-6E41-13DC84FE48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620713"/>
            <a:ext cx="862965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antoorthe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124</TotalTime>
  <Words>2164</Words>
  <Application>Microsoft Office PowerPoint</Application>
  <PresentationFormat>Diavoorstelling (4:3)</PresentationFormat>
  <Paragraphs>149</Paragraphs>
  <Slides>80</Slides>
  <Notes>22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80</vt:i4>
      </vt:variant>
    </vt:vector>
  </HeadingPairs>
  <TitlesOfParts>
    <vt:vector size="87" baseType="lpstr">
      <vt:lpstr>ＭＳ Ｐゴシック</vt:lpstr>
      <vt:lpstr>Aptos</vt:lpstr>
      <vt:lpstr>Aptos Display</vt:lpstr>
      <vt:lpstr>Arial</vt:lpstr>
      <vt:lpstr>Calibri</vt:lpstr>
      <vt:lpstr>Times New Roman</vt:lpstr>
      <vt:lpstr>Kantoorthema</vt:lpstr>
      <vt:lpstr>PowerPoint-presentatie</vt:lpstr>
      <vt:lpstr>PowerPoint-presentatie</vt:lpstr>
      <vt:lpstr> Zangdienst “Zingen verbindt”  </vt:lpstr>
      <vt:lpstr>PowerPoint-presentatie</vt:lpstr>
      <vt:lpstr>PowerPoint-presentatie</vt:lpstr>
      <vt:lpstr>Welkom en mededelingen</vt:lpstr>
      <vt:lpstr>Opw. 733 ‘ Tienduizend redenen ‘</vt:lpstr>
      <vt:lpstr>PowerPoint-presentatie</vt:lpstr>
      <vt:lpstr>PowerPoint-presentatie</vt:lpstr>
      <vt:lpstr>PowerPoint-presentatie</vt:lpstr>
      <vt:lpstr>PowerPoint-presentatie</vt:lpstr>
      <vt:lpstr>PowerPoint-presentatie</vt:lpstr>
      <vt:lpstr>PowerPoint-presentatie</vt:lpstr>
      <vt:lpstr>PowerPoint-presentatie</vt:lpstr>
      <vt:lpstr>Votum en groet</vt:lpstr>
      <vt:lpstr>Gebed</vt:lpstr>
      <vt:lpstr>Opw. 807 ‘ My Lighthouse ‘(God van Licht)</vt:lpstr>
      <vt:lpstr>PowerPoint-presentatie</vt:lpstr>
      <vt:lpstr>PowerPoint-presentatie</vt:lpstr>
      <vt:lpstr>PowerPoint-presentatie</vt:lpstr>
      <vt:lpstr>PowerPoint-presentatie</vt:lpstr>
      <vt:lpstr>PowerPoint-presentatie</vt:lpstr>
      <vt:lpstr>PowerPoint-presentatie</vt:lpstr>
      <vt:lpstr>Kinderen naar de nevendienst</vt:lpstr>
      <vt:lpstr>Deel 1</vt:lpstr>
      <vt:lpstr>PowerPoint-presentatie</vt:lpstr>
      <vt:lpstr>PowerPoint-presentatie</vt:lpstr>
      <vt:lpstr>PowerPoint-presentatie</vt:lpstr>
      <vt:lpstr>PowerPoint-presentatie</vt:lpstr>
      <vt:lpstr>Uitleg</vt:lpstr>
      <vt:lpstr>Opw. 789 ‘ Lopen op het water ‘</vt:lpstr>
      <vt:lpstr>PowerPoint-presentatie</vt:lpstr>
      <vt:lpstr>PowerPoint-presentatie</vt:lpstr>
      <vt:lpstr>PowerPoint-presentatie</vt:lpstr>
      <vt:lpstr>PowerPoint-presentatie</vt:lpstr>
      <vt:lpstr>Deel 2</vt:lpstr>
      <vt:lpstr>PowerPoint-presentatie</vt:lpstr>
      <vt:lpstr>PowerPoint-presentatie</vt:lpstr>
      <vt:lpstr>PowerPoint-presentatie</vt:lpstr>
      <vt:lpstr>PowerPoint-presentatie</vt:lpstr>
      <vt:lpstr>Uitleg</vt:lpstr>
      <vt:lpstr>Opw. 705 ‘ Toon mijn liefde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Deel 3 </vt:lpstr>
      <vt:lpstr>PowerPoint-presentatie</vt:lpstr>
      <vt:lpstr>PowerPoint-presentatie</vt:lpstr>
      <vt:lpstr>PowerPoint-presentatie</vt:lpstr>
      <vt:lpstr>PowerPoint-presentatie</vt:lpstr>
      <vt:lpstr>Uitleg</vt:lpstr>
      <vt:lpstr>Opw. 770 ‘ Ik zal er zijn ‘</vt:lpstr>
      <vt:lpstr>PowerPoint-presentatie</vt:lpstr>
      <vt:lpstr>PowerPoint-presentatie</vt:lpstr>
      <vt:lpstr>PowerPoint-presentatie</vt:lpstr>
      <vt:lpstr>PowerPoint-presentatie</vt:lpstr>
      <vt:lpstr>PowerPoint-presentatie</vt:lpstr>
      <vt:lpstr>Mentimeter</vt:lpstr>
      <vt:lpstr>Kinderen terug </vt:lpstr>
      <vt:lpstr>Kinderlied ELB 447 ‘ Is je deur nog op slot ‘</vt:lpstr>
      <vt:lpstr>PowerPoint-presentatie</vt:lpstr>
      <vt:lpstr>PowerPoint-presentatie</vt:lpstr>
      <vt:lpstr>Gebed</vt:lpstr>
      <vt:lpstr>PowerPoint-presentatie</vt:lpstr>
      <vt:lpstr>We wachten even tot de kleinste kinderen terugkomen van de oppasdienst</vt:lpstr>
      <vt:lpstr>Slotlied Opw.767  ‘ Familie ‘</vt:lpstr>
      <vt:lpstr>PowerPoint-presentatie</vt:lpstr>
      <vt:lpstr>PowerPoint-presentatie</vt:lpstr>
      <vt:lpstr>PowerPoint-presentatie</vt:lpstr>
      <vt:lpstr>PowerPoint-presentatie</vt:lpstr>
      <vt:lpstr>Zegen</vt:lpstr>
      <vt:lpstr>                       Fijne zondag!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 b</dc:creator>
  <cp:lastModifiedBy>Mariakerk Vollenhove</cp:lastModifiedBy>
  <cp:revision>3</cp:revision>
  <dcterms:created xsi:type="dcterms:W3CDTF">2024-10-18T11:42:57Z</dcterms:created>
  <dcterms:modified xsi:type="dcterms:W3CDTF">2024-10-18T22:05:29Z</dcterms:modified>
</cp:coreProperties>
</file>