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2876" r:id="rId2"/>
    <p:sldId id="2381" r:id="rId3"/>
    <p:sldId id="524" r:id="rId4"/>
    <p:sldId id="2878" r:id="rId5"/>
    <p:sldId id="2879" r:id="rId6"/>
    <p:sldId id="2880" r:id="rId7"/>
    <p:sldId id="2882" r:id="rId8"/>
    <p:sldId id="2928" r:id="rId9"/>
    <p:sldId id="2925" r:id="rId10"/>
    <p:sldId id="2926" r:id="rId11"/>
    <p:sldId id="2927" r:id="rId12"/>
    <p:sldId id="2397" r:id="rId13"/>
    <p:sldId id="2977" r:id="rId14"/>
    <p:sldId id="2978" r:id="rId15"/>
    <p:sldId id="2979" r:id="rId16"/>
    <p:sldId id="2923" r:id="rId17"/>
    <p:sldId id="2883" r:id="rId18"/>
    <p:sldId id="2884" r:id="rId19"/>
    <p:sldId id="256" r:id="rId20"/>
    <p:sldId id="2929" r:id="rId21"/>
    <p:sldId id="282" r:id="rId22"/>
    <p:sldId id="283" r:id="rId23"/>
    <p:sldId id="2885" r:id="rId24"/>
    <p:sldId id="2930" r:id="rId25"/>
    <p:sldId id="2886" r:id="rId26"/>
    <p:sldId id="2932" r:id="rId27"/>
    <p:sldId id="2931" r:id="rId28"/>
    <p:sldId id="2887" r:id="rId29"/>
    <p:sldId id="329" r:id="rId30"/>
    <p:sldId id="330" r:id="rId31"/>
    <p:sldId id="260" r:id="rId32"/>
    <p:sldId id="331" r:id="rId33"/>
    <p:sldId id="262" r:id="rId34"/>
    <p:sldId id="332" r:id="rId35"/>
    <p:sldId id="2933" r:id="rId36"/>
    <p:sldId id="265" r:id="rId37"/>
    <p:sldId id="2891" r:id="rId38"/>
    <p:sldId id="2892" r:id="rId39"/>
    <p:sldId id="2934" r:id="rId40"/>
    <p:sldId id="2935" r:id="rId41"/>
    <p:sldId id="2936" r:id="rId42"/>
    <p:sldId id="2937" r:id="rId43"/>
    <p:sldId id="2938" r:id="rId44"/>
    <p:sldId id="2893" r:id="rId45"/>
    <p:sldId id="2898" r:id="rId46"/>
    <p:sldId id="2940" r:id="rId47"/>
    <p:sldId id="2941" r:id="rId48"/>
    <p:sldId id="2944" r:id="rId49"/>
    <p:sldId id="2945" r:id="rId50"/>
    <p:sldId id="2946" r:id="rId51"/>
    <p:sldId id="2947" r:id="rId52"/>
    <p:sldId id="2948" r:id="rId53"/>
    <p:sldId id="2949" r:id="rId54"/>
    <p:sldId id="2942" r:id="rId55"/>
    <p:sldId id="2950" r:id="rId56"/>
    <p:sldId id="2951" r:id="rId57"/>
    <p:sldId id="2952" r:id="rId58"/>
    <p:sldId id="2953" r:id="rId59"/>
    <p:sldId id="2954" r:id="rId60"/>
    <p:sldId id="2955" r:id="rId61"/>
    <p:sldId id="2943" r:id="rId62"/>
    <p:sldId id="2956" r:id="rId63"/>
    <p:sldId id="2957" r:id="rId64"/>
    <p:sldId id="2939" r:id="rId65"/>
    <p:sldId id="257" r:id="rId66"/>
    <p:sldId id="2958" r:id="rId67"/>
    <p:sldId id="2959" r:id="rId68"/>
    <p:sldId id="2960" r:id="rId69"/>
    <p:sldId id="2901" r:id="rId70"/>
    <p:sldId id="2902" r:id="rId71"/>
    <p:sldId id="2903" r:id="rId72"/>
    <p:sldId id="2961" r:id="rId73"/>
    <p:sldId id="258" r:id="rId74"/>
    <p:sldId id="259" r:id="rId75"/>
    <p:sldId id="2962" r:id="rId76"/>
    <p:sldId id="261" r:id="rId77"/>
    <p:sldId id="2963" r:id="rId78"/>
    <p:sldId id="2904" r:id="rId79"/>
    <p:sldId id="2964" r:id="rId80"/>
    <p:sldId id="2965" r:id="rId81"/>
    <p:sldId id="2966" r:id="rId82"/>
    <p:sldId id="2967" r:id="rId83"/>
    <p:sldId id="263" r:id="rId84"/>
    <p:sldId id="2968" r:id="rId85"/>
    <p:sldId id="2969" r:id="rId86"/>
    <p:sldId id="2970" r:id="rId87"/>
    <p:sldId id="267" r:id="rId88"/>
    <p:sldId id="268" r:id="rId89"/>
    <p:sldId id="2971" r:id="rId90"/>
    <p:sldId id="2905" r:id="rId91"/>
    <p:sldId id="2972" r:id="rId92"/>
    <p:sldId id="2913" r:id="rId93"/>
    <p:sldId id="2907" r:id="rId94"/>
    <p:sldId id="2973" r:id="rId95"/>
    <p:sldId id="2974" r:id="rId96"/>
    <p:sldId id="2975" r:id="rId97"/>
    <p:sldId id="2976" r:id="rId98"/>
    <p:sldId id="2912" r:id="rId99"/>
    <p:sldId id="2915"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85" autoAdjust="0"/>
    <p:restoredTop sz="94660"/>
  </p:normalViewPr>
  <p:slideViewPr>
    <p:cSldViewPr snapToGrid="0">
      <p:cViewPr varScale="1">
        <p:scale>
          <a:sx n="81" d="100"/>
          <a:sy n="81" d="100"/>
        </p:scale>
        <p:origin x="57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2F102A-BA65-466C-8B0A-11B639A53C54}" type="datetimeFigureOut">
              <a:rPr lang="nl-NL" smtClean="0"/>
              <a:t>22-2-2025</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958B6B-5A3E-49F5-8227-05D9A71820A9}" type="slidenum">
              <a:rPr lang="nl-NL" smtClean="0"/>
              <a:t>‹nr.›</a:t>
            </a:fld>
            <a:endParaRPr lang="nl-NL"/>
          </a:p>
        </p:txBody>
      </p:sp>
    </p:spTree>
    <p:extLst>
      <p:ext uri="{BB962C8B-B14F-4D97-AF65-F5344CB8AC3E}">
        <p14:creationId xmlns:p14="http://schemas.microsoft.com/office/powerpoint/2010/main" val="2245344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A28C2F17-7221-7F10-09AF-BA9F072DCA27}"/>
            </a:ext>
          </a:extLst>
        </p:cNvPr>
        <p:cNvGrpSpPr/>
        <p:nvPr/>
      </p:nvGrpSpPr>
      <p:grpSpPr>
        <a:xfrm>
          <a:off x="0" y="0"/>
          <a:ext cx="0" cy="0"/>
          <a:chOff x="0" y="0"/>
          <a:chExt cx="0" cy="0"/>
        </a:xfrm>
      </p:grpSpPr>
      <p:sp>
        <p:nvSpPr>
          <p:cNvPr id="99330" name="Shape 82">
            <a:extLst>
              <a:ext uri="{FF2B5EF4-FFF2-40B4-BE49-F238E27FC236}">
                <a16:creationId xmlns:a16="http://schemas.microsoft.com/office/drawing/2014/main" id="{D9C37EFB-A9C2-50C0-F66A-AE8B7B29B944}"/>
              </a:ext>
            </a:extLst>
          </p:cNvPr>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1" name="Shape 83">
            <a:extLst>
              <a:ext uri="{FF2B5EF4-FFF2-40B4-BE49-F238E27FC236}">
                <a16:creationId xmlns:a16="http://schemas.microsoft.com/office/drawing/2014/main" id="{C7E265BD-C2E3-A8D6-62B1-8841544082A7}"/>
              </a:ext>
            </a:extLst>
          </p:cNvPr>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solidFill>
            <a:srgbClr val="FFFFFF"/>
          </a:solidFill>
          <a:ln w="9525">
            <a:noFill/>
          </a:ln>
          <a:extLst>
            <a:ext uri="{91240B29-F687-4f45-9708-019B960494DF}">
              <a14:hiddenLine xmlns:a14="http://schemas.microsoft.com/office/drawing/2010/main" xmlns="" w="9525">
                <a:solidFill>
                  <a:srgbClr val="000000"/>
                </a:solidFill>
                <a:round/>
                <a:headEnd/>
                <a:tailEnd/>
              </a14:hiddenLine>
            </a:ext>
          </a:extLst>
        </p:spPr>
      </p:sp>
      <p:sp>
        <p:nvSpPr>
          <p:cNvPr id="99332" name="Shape 84">
            <a:extLst>
              <a:ext uri="{FF2B5EF4-FFF2-40B4-BE49-F238E27FC236}">
                <a16:creationId xmlns:a16="http://schemas.microsoft.com/office/drawing/2014/main" id="{59667597-472A-3685-472F-D02C90B6517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endParaRPr lang="nl-NL" altLang="nl-NL" sz="1800">
              <a:solidFill>
                <a:srgbClr val="000000"/>
              </a:solidFill>
              <a:sym typeface="Arial" pitchFamily="34" charset="0"/>
            </a:endParaRPr>
          </a:p>
        </p:txBody>
      </p:sp>
      <p:sp>
        <p:nvSpPr>
          <p:cNvPr id="99333" name="Shape 85">
            <a:extLst>
              <a:ext uri="{FF2B5EF4-FFF2-40B4-BE49-F238E27FC236}">
                <a16:creationId xmlns:a16="http://schemas.microsoft.com/office/drawing/2014/main" id="{21399B1C-DBFE-C310-C0E9-441CAEDC4179}"/>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4" name="Shape 86">
            <a:extLst>
              <a:ext uri="{FF2B5EF4-FFF2-40B4-BE49-F238E27FC236}">
                <a16:creationId xmlns:a16="http://schemas.microsoft.com/office/drawing/2014/main" id="{A61DDD95-57CA-4C31-F474-F8FBCA1F01C6}"/>
              </a:ext>
            </a:extLst>
          </p:cNvPr>
          <p:cNvSpPr>
            <a:spLocks noGrp="1"/>
          </p:cNvSpPr>
          <p:nvPr>
            <p:ph type="body" idx="1"/>
          </p:nvPr>
        </p:nvSpPr>
        <p:spPr bwMode="auto">
          <a:xfrm>
            <a:off x="685800" y="4343400"/>
            <a:ext cx="5484813" cy="41132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nl-NL" altLang="nl-NL"/>
          </a:p>
        </p:txBody>
      </p:sp>
    </p:spTree>
    <p:extLst>
      <p:ext uri="{BB962C8B-B14F-4D97-AF65-F5344CB8AC3E}">
        <p14:creationId xmlns:p14="http://schemas.microsoft.com/office/powerpoint/2010/main" val="2752069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jdelijke aanduiding voor dia-afbeelding 1">
            <a:extLst>
              <a:ext uri="{FF2B5EF4-FFF2-40B4-BE49-F238E27FC236}">
                <a16:creationId xmlns:a16="http://schemas.microsoft.com/office/drawing/2014/main" id="{7D9AB338-3A73-8240-7CB3-EC8073105A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Tijdelijke aanduiding voor notities 2">
            <a:extLst>
              <a:ext uri="{FF2B5EF4-FFF2-40B4-BE49-F238E27FC236}">
                <a16:creationId xmlns:a16="http://schemas.microsoft.com/office/drawing/2014/main" id="{9853E876-F5BA-1A9E-B634-F10E44C74D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4100" name="Tijdelijke aanduiding voor dianummer 3">
            <a:extLst>
              <a:ext uri="{FF2B5EF4-FFF2-40B4-BE49-F238E27FC236}">
                <a16:creationId xmlns:a16="http://schemas.microsoft.com/office/drawing/2014/main" id="{8BEEA2D9-2499-3999-1326-91E061C7B6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1DFA37-931F-4682-B642-0BEE2A010F4E}" type="slidenum">
              <a:rPr lang="nl-NL" altLang="nl-NL">
                <a:latin typeface="Times New Roman" panose="02020603050405020304" pitchFamily="18" charset="0"/>
              </a:rPr>
              <a:pPr>
                <a:spcBef>
                  <a:spcPct val="0"/>
                </a:spcBef>
              </a:pPr>
              <a:t>13</a:t>
            </a:fld>
            <a:endParaRPr lang="nl-NL" altLang="nl-N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6B6AA14A-030D-5575-988C-0A882A6B0A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351340BA-54B2-CB8F-045A-35C1E535C4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5007F3A9-5A54-E22C-4ED7-2E0F6607B6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118339-8BCC-40BF-A5F6-FF8D5291A6F5}" type="slidenum">
              <a:rPr lang="nl-NL" altLang="nl-NL">
                <a:latin typeface="Times New Roman" panose="02020603050405020304" pitchFamily="18" charset="0"/>
              </a:rPr>
              <a:pPr>
                <a:spcBef>
                  <a:spcPct val="0"/>
                </a:spcBef>
              </a:pPr>
              <a:t>14</a:t>
            </a:fld>
            <a:endParaRPr lang="nl-NL" altLang="nl-N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jdelijke aanduiding voor dia-afbeelding 1">
            <a:extLst>
              <a:ext uri="{FF2B5EF4-FFF2-40B4-BE49-F238E27FC236}">
                <a16:creationId xmlns:a16="http://schemas.microsoft.com/office/drawing/2014/main" id="{DDE63BE6-02D7-525D-691E-68DC1FB3E9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Tijdelijke aanduiding voor notities 2">
            <a:extLst>
              <a:ext uri="{FF2B5EF4-FFF2-40B4-BE49-F238E27FC236}">
                <a16:creationId xmlns:a16="http://schemas.microsoft.com/office/drawing/2014/main" id="{DB5358C7-1783-7D77-5828-A14AA4342E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8196" name="Tijdelijke aanduiding voor dianummer 3">
            <a:extLst>
              <a:ext uri="{FF2B5EF4-FFF2-40B4-BE49-F238E27FC236}">
                <a16:creationId xmlns:a16="http://schemas.microsoft.com/office/drawing/2014/main" id="{1CAD8EB1-200F-34C8-9955-C04A726B82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3E488C-18D4-41C2-8305-60F43CE531E6}" type="slidenum">
              <a:rPr lang="nl-NL" altLang="nl-NL">
                <a:latin typeface="Times New Roman" panose="02020603050405020304" pitchFamily="18" charset="0"/>
              </a:rPr>
              <a:pPr>
                <a:spcBef>
                  <a:spcPct val="0"/>
                </a:spcBef>
              </a:pPr>
              <a:t>15</a:t>
            </a:fld>
            <a:endParaRPr lang="nl-NL" altLang="nl-NL">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215D9B27-C6A0-A6B3-7728-6DCCDC5F7B97}"/>
            </a:ext>
          </a:extLst>
        </p:cNvPr>
        <p:cNvGrpSpPr/>
        <p:nvPr/>
      </p:nvGrpSpPr>
      <p:grpSpPr>
        <a:xfrm>
          <a:off x="0" y="0"/>
          <a:ext cx="0" cy="0"/>
          <a:chOff x="0" y="0"/>
          <a:chExt cx="0" cy="0"/>
        </a:xfrm>
      </p:grpSpPr>
      <p:sp>
        <p:nvSpPr>
          <p:cNvPr id="99330" name="Shape 82">
            <a:extLst>
              <a:ext uri="{FF2B5EF4-FFF2-40B4-BE49-F238E27FC236}">
                <a16:creationId xmlns:a16="http://schemas.microsoft.com/office/drawing/2014/main" id="{03DE500C-1B39-6DB6-F5CD-82D00A0055EC}"/>
              </a:ext>
            </a:extLst>
          </p:cNvPr>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1" name="Shape 83">
            <a:extLst>
              <a:ext uri="{FF2B5EF4-FFF2-40B4-BE49-F238E27FC236}">
                <a16:creationId xmlns:a16="http://schemas.microsoft.com/office/drawing/2014/main" id="{2CF712F7-EA7B-C946-3E6A-1EF7D738CA93}"/>
              </a:ext>
            </a:extLst>
          </p:cNvPr>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solidFill>
            <a:srgbClr val="FFFFFF"/>
          </a:solidFill>
          <a:ln w="9525">
            <a:noFill/>
          </a:ln>
          <a:extLst>
            <a:ext uri="{91240B29-F687-4f45-9708-019B960494DF}">
              <a14:hiddenLine xmlns:a14="http://schemas.microsoft.com/office/drawing/2010/main" xmlns="" w="9525">
                <a:solidFill>
                  <a:srgbClr val="000000"/>
                </a:solidFill>
                <a:round/>
                <a:headEnd/>
                <a:tailEnd/>
              </a14:hiddenLine>
            </a:ext>
          </a:extLst>
        </p:spPr>
      </p:sp>
      <p:sp>
        <p:nvSpPr>
          <p:cNvPr id="99332" name="Shape 84">
            <a:extLst>
              <a:ext uri="{FF2B5EF4-FFF2-40B4-BE49-F238E27FC236}">
                <a16:creationId xmlns:a16="http://schemas.microsoft.com/office/drawing/2014/main" id="{7596D992-8CE5-12CD-5FC4-A4575118CC7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endParaRPr lang="nl-NL" altLang="nl-NL" sz="1800">
              <a:solidFill>
                <a:srgbClr val="000000"/>
              </a:solidFill>
              <a:sym typeface="Arial" pitchFamily="34" charset="0"/>
            </a:endParaRPr>
          </a:p>
        </p:txBody>
      </p:sp>
      <p:sp>
        <p:nvSpPr>
          <p:cNvPr id="99333" name="Shape 85">
            <a:extLst>
              <a:ext uri="{FF2B5EF4-FFF2-40B4-BE49-F238E27FC236}">
                <a16:creationId xmlns:a16="http://schemas.microsoft.com/office/drawing/2014/main" id="{AF0AE869-577A-687C-DBF9-4EBB33355126}"/>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4" name="Shape 86">
            <a:extLst>
              <a:ext uri="{FF2B5EF4-FFF2-40B4-BE49-F238E27FC236}">
                <a16:creationId xmlns:a16="http://schemas.microsoft.com/office/drawing/2014/main" id="{43A0DB26-18A3-695D-8757-6B2D0B8941DE}"/>
              </a:ext>
            </a:extLst>
          </p:cNvPr>
          <p:cNvSpPr>
            <a:spLocks noGrp="1"/>
          </p:cNvSpPr>
          <p:nvPr>
            <p:ph type="body" idx="1"/>
          </p:nvPr>
        </p:nvSpPr>
        <p:spPr bwMode="auto">
          <a:xfrm>
            <a:off x="685800" y="4343400"/>
            <a:ext cx="5484813" cy="41132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nl-NL" altLang="nl-NL"/>
          </a:p>
        </p:txBody>
      </p:sp>
    </p:spTree>
    <p:extLst>
      <p:ext uri="{BB962C8B-B14F-4D97-AF65-F5344CB8AC3E}">
        <p14:creationId xmlns:p14="http://schemas.microsoft.com/office/powerpoint/2010/main" val="2867353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071CF491-1BF7-4E90-B06F-CDFB945B5A35}" type="datetimeFigureOut">
              <a:rPr lang="nl-NL" smtClean="0"/>
              <a:t>22-2-2025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567808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71CF491-1BF7-4E90-B06F-CDFB945B5A35}" type="datetimeFigureOut">
              <a:rPr lang="nl-NL" smtClean="0"/>
              <a:t>22-2-2025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3455728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71CF491-1BF7-4E90-B06F-CDFB945B5A35}" type="datetimeFigureOut">
              <a:rPr lang="nl-NL" smtClean="0"/>
              <a:t>22-2-2025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200720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71CF491-1BF7-4E90-B06F-CDFB945B5A35}" type="datetimeFigureOut">
              <a:rPr lang="nl-NL" smtClean="0"/>
              <a:t>22-2-2025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37913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071CF491-1BF7-4E90-B06F-CDFB945B5A35}" type="datetimeFigureOut">
              <a:rPr lang="nl-NL" smtClean="0"/>
              <a:t>22-2-2025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2514082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071CF491-1BF7-4E90-B06F-CDFB945B5A35}" type="datetimeFigureOut">
              <a:rPr lang="nl-NL" smtClean="0"/>
              <a:t>22-2-2025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372769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071CF491-1BF7-4E90-B06F-CDFB945B5A35}" type="datetimeFigureOut">
              <a:rPr lang="nl-NL" smtClean="0"/>
              <a:t>22-2-2025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2707159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071CF491-1BF7-4E90-B06F-CDFB945B5A35}" type="datetimeFigureOut">
              <a:rPr lang="nl-NL" smtClean="0"/>
              <a:t>22-2-2025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370035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CF491-1BF7-4E90-B06F-CDFB945B5A35}" type="datetimeFigureOut">
              <a:rPr lang="nl-NL" smtClean="0"/>
              <a:t>22-2-2025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369346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071CF491-1BF7-4E90-B06F-CDFB945B5A35}" type="datetimeFigureOut">
              <a:rPr lang="nl-NL" smtClean="0"/>
              <a:t>22-2-2025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4206980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071CF491-1BF7-4E90-B06F-CDFB945B5A35}" type="datetimeFigureOut">
              <a:rPr lang="nl-NL" smtClean="0"/>
              <a:t>22-2-2025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3642007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1CF491-1BF7-4E90-B06F-CDFB945B5A35}" type="datetimeFigureOut">
              <a:rPr lang="nl-NL" smtClean="0"/>
              <a:t>22-2-2025</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CF7FD-E398-47E9-9CDE-C7A036586034}" type="slidenum">
              <a:rPr lang="nl-NL" smtClean="0"/>
              <a:t>‹nr.›</a:t>
            </a:fld>
            <a:endParaRPr lang="nl-NL"/>
          </a:p>
        </p:txBody>
      </p:sp>
    </p:spTree>
    <p:extLst>
      <p:ext uri="{BB962C8B-B14F-4D97-AF65-F5344CB8AC3E}">
        <p14:creationId xmlns:p14="http://schemas.microsoft.com/office/powerpoint/2010/main" val="36929997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caruitenbeek@hervormdvollenhove.n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package" Target="../embeddings/Microsoft_PowerPoint_Presentation.pptx"/><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pxhere.com/nl/photo/706641"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36054-05EA-5AA7-944D-451A3407EA85}"/>
            </a:ext>
          </a:extLst>
        </p:cNvPr>
        <p:cNvGrpSpPr/>
        <p:nvPr/>
      </p:nvGrpSpPr>
      <p:grpSpPr>
        <a:xfrm>
          <a:off x="0" y="0"/>
          <a:ext cx="0" cy="0"/>
          <a:chOff x="0" y="0"/>
          <a:chExt cx="0" cy="0"/>
        </a:xfrm>
      </p:grpSpPr>
      <p:sp>
        <p:nvSpPr>
          <p:cNvPr id="2050" name="Shape 78">
            <a:extLst>
              <a:ext uri="{FF2B5EF4-FFF2-40B4-BE49-F238E27FC236}">
                <a16:creationId xmlns:a16="http://schemas.microsoft.com/office/drawing/2014/main" id="{0DE58646-EEAC-6C9C-FA9A-70844500F94D}"/>
              </a:ext>
            </a:extLst>
          </p:cNvPr>
          <p:cNvSpPr txBox="1">
            <a:spLocks noChangeArrowheads="1"/>
          </p:cNvSpPr>
          <p:nvPr/>
        </p:nvSpPr>
        <p:spPr bwMode="auto">
          <a:xfrm>
            <a:off x="0" y="287866"/>
            <a:ext cx="8229600" cy="1024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Welkom</a:t>
            </a:r>
          </a:p>
          <a:p>
            <a:pPr eaLnBrk="1" hangingPunct="1">
              <a:spcBef>
                <a:spcPct val="0"/>
              </a:spcBef>
              <a:buClr>
                <a:srgbClr val="000000"/>
              </a:buClr>
              <a:buSzPct val="25000"/>
              <a:buFont typeface="Calibri" pitchFamily="34" charset="0"/>
              <a:buNone/>
            </a:pPr>
            <a:r>
              <a:rPr lang="en-US" altLang="nl-NL" b="1" dirty="0">
                <a:solidFill>
                  <a:srgbClr val="000000"/>
                </a:solidFill>
                <a:sym typeface="Calibri" pitchFamily="34" charset="0"/>
              </a:rPr>
              <a:t>   </a:t>
            </a:r>
          </a:p>
        </p:txBody>
      </p:sp>
      <p:sp>
        <p:nvSpPr>
          <p:cNvPr id="2051" name="Shape 79">
            <a:extLst>
              <a:ext uri="{FF2B5EF4-FFF2-40B4-BE49-F238E27FC236}">
                <a16:creationId xmlns:a16="http://schemas.microsoft.com/office/drawing/2014/main" id="{583BD13E-CBEF-ED7F-740C-46BA63B0A2B4}"/>
              </a:ext>
            </a:extLst>
          </p:cNvPr>
          <p:cNvSpPr txBox="1">
            <a:spLocks noChangeArrowheads="1"/>
          </p:cNvSpPr>
          <p:nvPr/>
        </p:nvSpPr>
        <p:spPr bwMode="auto">
          <a:xfrm>
            <a:off x="0" y="973668"/>
            <a:ext cx="6700038" cy="5711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342900" indent="-342900"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sz="3600" b="1" dirty="0" err="1">
                <a:solidFill>
                  <a:srgbClr val="000000"/>
                </a:solidFill>
                <a:sym typeface="Calibri" pitchFamily="34" charset="0"/>
              </a:rPr>
              <a:t>Voorganger</a:t>
            </a:r>
            <a:r>
              <a:rPr lang="en-US" altLang="nl-NL" sz="3600" b="1" dirty="0">
                <a:solidFill>
                  <a:srgbClr val="000000"/>
                </a:solidFill>
                <a:sym typeface="Calibri" pitchFamily="34" charset="0"/>
              </a:rPr>
              <a:t>:</a:t>
            </a:r>
            <a:r>
              <a:rPr lang="en-US" altLang="nl-NL" sz="3600" i="1" dirty="0">
                <a:solidFill>
                  <a:srgbClr val="000000"/>
                </a:solidFill>
                <a:sym typeface="Calibri" pitchFamily="34" charset="0"/>
              </a:rPr>
              <a:t> </a:t>
            </a:r>
          </a:p>
          <a:p>
            <a:pPr eaLnBrk="1" hangingPunct="1">
              <a:spcBef>
                <a:spcPts val="900"/>
              </a:spcBef>
              <a:buClr>
                <a:srgbClr val="000000"/>
              </a:buClr>
              <a:buSzPct val="25000"/>
              <a:buNone/>
            </a:pPr>
            <a:r>
              <a:rPr lang="en-US" altLang="nl-NL" sz="3600" b="1" dirty="0">
                <a:solidFill>
                  <a:srgbClr val="000000"/>
                </a:solidFill>
                <a:sym typeface="Calibri" pitchFamily="34" charset="0"/>
              </a:rPr>
              <a:t>    </a:t>
            </a:r>
            <a:r>
              <a:rPr lang="en-US" altLang="nl-NL" sz="3600" dirty="0">
                <a:solidFill>
                  <a:srgbClr val="000000"/>
                </a:solidFill>
                <a:sym typeface="Calibri" pitchFamily="34" charset="0"/>
              </a:rPr>
              <a:t>Ds. J.A. Dekker</a:t>
            </a:r>
          </a:p>
          <a:p>
            <a:pPr eaLnBrk="1" hangingPunct="1">
              <a:spcBef>
                <a:spcPts val="900"/>
              </a:spcBef>
              <a:buClr>
                <a:srgbClr val="000000"/>
              </a:buClr>
              <a:buSzPct val="25000"/>
              <a:buNone/>
            </a:pPr>
            <a:r>
              <a:rPr lang="en-US" altLang="nl-NL" sz="3600" b="1" dirty="0">
                <a:solidFill>
                  <a:srgbClr val="000000"/>
                </a:solidFill>
                <a:sym typeface="Calibri" pitchFamily="34" charset="0"/>
              </a:rPr>
              <a:t>	</a:t>
            </a:r>
            <a:r>
              <a:rPr lang="en-US" altLang="nl-NL" sz="3600" b="1" dirty="0" err="1">
                <a:solidFill>
                  <a:srgbClr val="000000"/>
                </a:solidFill>
                <a:sym typeface="Calibri" pitchFamily="34" charset="0"/>
              </a:rPr>
              <a:t>Ouderling</a:t>
            </a:r>
            <a:r>
              <a:rPr lang="en-US" altLang="nl-NL" sz="3600" b="1" dirty="0">
                <a:solidFill>
                  <a:srgbClr val="000000"/>
                </a:solidFill>
                <a:sym typeface="Calibri" pitchFamily="34" charset="0"/>
              </a:rPr>
              <a:t> van </a:t>
            </a:r>
            <a:r>
              <a:rPr lang="en-US" altLang="nl-NL" sz="3600" b="1" dirty="0" err="1">
                <a:solidFill>
                  <a:srgbClr val="000000"/>
                </a:solidFill>
                <a:sym typeface="Calibri" pitchFamily="34" charset="0"/>
              </a:rPr>
              <a:t>dienst</a:t>
            </a:r>
            <a:r>
              <a:rPr lang="en-US" altLang="nl-NL" sz="3600" b="1" dirty="0">
                <a:solidFill>
                  <a:srgbClr val="000000"/>
                </a:solidFill>
                <a:sym typeface="Calibri" pitchFamily="34" charset="0"/>
              </a:rPr>
              <a:t>:</a:t>
            </a:r>
          </a:p>
          <a:p>
            <a:pPr eaLnBrk="1" hangingPunct="1">
              <a:spcBef>
                <a:spcPts val="900"/>
              </a:spcBef>
              <a:buClr>
                <a:srgbClr val="000000"/>
              </a:buClr>
              <a:buSzPct val="25000"/>
              <a:buNone/>
            </a:pPr>
            <a:r>
              <a:rPr lang="en-US" altLang="nl-NL" sz="3600" dirty="0">
                <a:solidFill>
                  <a:srgbClr val="000000"/>
                </a:solidFill>
                <a:sym typeface="Calibri" pitchFamily="34" charset="0"/>
              </a:rPr>
              <a:t>    Marcel Muizelaar</a:t>
            </a:r>
          </a:p>
          <a:p>
            <a:pPr eaLnBrk="1" hangingPunct="1">
              <a:spcBef>
                <a:spcPts val="900"/>
              </a:spcBef>
              <a:buClr>
                <a:srgbClr val="000000"/>
              </a:buClr>
              <a:buSzPct val="25000"/>
              <a:buFont typeface="Calibri" pitchFamily="34" charset="0"/>
              <a:buNone/>
            </a:pPr>
            <a:r>
              <a:rPr lang="en-US" altLang="nl-NL" sz="3600" b="1" dirty="0">
                <a:solidFill>
                  <a:srgbClr val="000000"/>
                </a:solidFill>
                <a:sym typeface="Calibri" pitchFamily="34" charset="0"/>
              </a:rPr>
              <a:t>	Organist:</a:t>
            </a:r>
          </a:p>
          <a:p>
            <a:pPr eaLnBrk="1" hangingPunct="1">
              <a:spcBef>
                <a:spcPts val="900"/>
              </a:spcBef>
              <a:buClr>
                <a:srgbClr val="000000"/>
              </a:buClr>
              <a:buSzPct val="25000"/>
              <a:buFont typeface="Calibri" pitchFamily="34" charset="0"/>
              <a:buNone/>
            </a:pPr>
            <a:r>
              <a:rPr lang="en-US" altLang="nl-NL" sz="3600" dirty="0">
                <a:solidFill>
                  <a:srgbClr val="000000"/>
                </a:solidFill>
                <a:sym typeface="Calibri" pitchFamily="34" charset="0"/>
              </a:rPr>
              <a:t>	Erik Hofstede</a:t>
            </a:r>
          </a:p>
          <a:p>
            <a:pPr eaLnBrk="1" hangingPunct="1">
              <a:spcBef>
                <a:spcPts val="90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sz="3600" b="1" dirty="0" err="1">
                <a:solidFill>
                  <a:srgbClr val="000000"/>
                </a:solidFill>
                <a:sym typeface="Calibri" pitchFamily="34" charset="0"/>
              </a:rPr>
              <a:t>Schriftlezing</a:t>
            </a:r>
            <a:r>
              <a:rPr lang="en-US" altLang="nl-NL" sz="3600" b="1" dirty="0">
                <a:solidFill>
                  <a:srgbClr val="000000"/>
                </a:solidFill>
                <a:sym typeface="Calibri" pitchFamily="34" charset="0"/>
              </a:rPr>
              <a:t>:</a:t>
            </a:r>
          </a:p>
          <a:p>
            <a:pPr eaLnBrk="1" hangingPunct="1">
              <a:spcBef>
                <a:spcPts val="90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sz="3600" dirty="0">
                <a:solidFill>
                  <a:srgbClr val="000000"/>
                </a:solidFill>
                <a:sym typeface="Calibri" pitchFamily="34" charset="0"/>
              </a:rPr>
              <a:t>Ester 5, 6 </a:t>
            </a:r>
            <a:r>
              <a:rPr lang="en-US" altLang="nl-NL" sz="3600" dirty="0" err="1">
                <a:solidFill>
                  <a:srgbClr val="000000"/>
                </a:solidFill>
                <a:sym typeface="Calibri" pitchFamily="34" charset="0"/>
              </a:rPr>
              <a:t>en</a:t>
            </a:r>
            <a:r>
              <a:rPr lang="en-US" altLang="nl-NL" sz="3600" dirty="0">
                <a:solidFill>
                  <a:srgbClr val="000000"/>
                </a:solidFill>
                <a:sym typeface="Calibri" pitchFamily="34" charset="0"/>
              </a:rPr>
              <a:t> 7: 1:7</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a:t>
            </a:r>
          </a:p>
        </p:txBody>
      </p:sp>
      <p:pic>
        <p:nvPicPr>
          <p:cNvPr id="2052" name="Shape 80">
            <a:extLst>
              <a:ext uri="{FF2B5EF4-FFF2-40B4-BE49-F238E27FC236}">
                <a16:creationId xmlns:a16="http://schemas.microsoft.com/office/drawing/2014/main" id="{F6376A2A-EA54-3911-DAC6-D15A21609A1E}"/>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9728" y="1"/>
            <a:ext cx="2094271" cy="5256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Afbeelding 5">
            <a:extLst>
              <a:ext uri="{FF2B5EF4-FFF2-40B4-BE49-F238E27FC236}">
                <a16:creationId xmlns:a16="http://schemas.microsoft.com/office/drawing/2014/main" id="{BE47263E-7020-E58A-AF21-0A9CE7EE2B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9728" y="5256499"/>
            <a:ext cx="2094271" cy="1601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6326041"/>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F11388-D31B-6A10-0E82-F67184C1B415}"/>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1F373CA9-5B95-330B-7820-4F44AE98C34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F1D7D797-A853-D723-A926-7460FB70A02F}"/>
              </a:ext>
            </a:extLst>
          </p:cNvPr>
          <p:cNvPicPr>
            <a:picLocks noChangeAspect="1"/>
          </p:cNvPicPr>
          <p:nvPr/>
        </p:nvPicPr>
        <p:blipFill>
          <a:blip r:embed="rId2"/>
          <a:stretch>
            <a:fillRect/>
          </a:stretch>
        </p:blipFill>
        <p:spPr>
          <a:xfrm>
            <a:off x="0" y="1035089"/>
            <a:ext cx="9144000" cy="4787821"/>
          </a:xfrm>
          <a:prstGeom prst="rect">
            <a:avLst/>
          </a:prstGeom>
        </p:spPr>
      </p:pic>
    </p:spTree>
    <p:extLst>
      <p:ext uri="{BB962C8B-B14F-4D97-AF65-F5344CB8AC3E}">
        <p14:creationId xmlns:p14="http://schemas.microsoft.com/office/powerpoint/2010/main" val="4022256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743B52-1510-4225-9D63-5C049E98D9E0}"/>
              </a:ext>
            </a:extLst>
          </p:cNvPr>
          <p:cNvSpPr>
            <a:spLocks noGrp="1"/>
          </p:cNvSpPr>
          <p:nvPr>
            <p:ph type="title"/>
          </p:nvPr>
        </p:nvSpPr>
        <p:spPr/>
        <p:txBody>
          <a:bodyPr/>
          <a:lstStyle/>
          <a:p>
            <a:endParaRPr lang="nl-NL"/>
          </a:p>
        </p:txBody>
      </p:sp>
      <p:pic>
        <p:nvPicPr>
          <p:cNvPr id="5" name="Tijdelijke aanduiding voor inhoud 4" descr="Afbeelding met tekst, sport, bowling, Bowlinguitrusting&#10;&#10;Door AI gegenereerde inhoud is mogelijk onjuist.">
            <a:extLst>
              <a:ext uri="{FF2B5EF4-FFF2-40B4-BE49-F238E27FC236}">
                <a16:creationId xmlns:a16="http://schemas.microsoft.com/office/drawing/2014/main" id="{CD99845C-9B63-E3B2-223C-08152C16AC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0553" y="-1"/>
            <a:ext cx="4848224" cy="6854033"/>
          </a:xfrm>
        </p:spPr>
      </p:pic>
    </p:spTree>
    <p:extLst>
      <p:ext uri="{BB962C8B-B14F-4D97-AF65-F5344CB8AC3E}">
        <p14:creationId xmlns:p14="http://schemas.microsoft.com/office/powerpoint/2010/main" val="1194841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FA4D9E-4B33-475F-9969-2369490B5A75}"/>
              </a:ext>
            </a:extLst>
          </p:cNvPr>
          <p:cNvSpPr>
            <a:spLocks noGrp="1"/>
          </p:cNvSpPr>
          <p:nvPr>
            <p:ph type="title"/>
          </p:nvPr>
        </p:nvSpPr>
        <p:spPr/>
        <p:txBody>
          <a:bodyPr>
            <a:normAutofit/>
          </a:bodyPr>
          <a:lstStyle/>
          <a:p>
            <a:r>
              <a:rPr lang="nl-NL" sz="3600" b="1" dirty="0" err="1">
                <a:latin typeface="+mn-lt"/>
              </a:rPr>
              <a:t>Opw</a:t>
            </a:r>
            <a:r>
              <a:rPr lang="nl-NL" sz="3600" b="1" dirty="0">
                <a:latin typeface="+mn-lt"/>
              </a:rPr>
              <a:t>. 124 “Ik bouw op U”</a:t>
            </a:r>
          </a:p>
        </p:txBody>
      </p:sp>
      <p:sp>
        <p:nvSpPr>
          <p:cNvPr id="3" name="Tijdelijke aanduiding voor inhoud 2">
            <a:extLst>
              <a:ext uri="{FF2B5EF4-FFF2-40B4-BE49-F238E27FC236}">
                <a16:creationId xmlns:a16="http://schemas.microsoft.com/office/drawing/2014/main" id="{F374733B-474E-4245-B9CE-15C63BA59B39}"/>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4115751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Mijn documenten\muziekprogramma\EL 246 Ik bouw op U1.BMP">
            <a:extLst>
              <a:ext uri="{FF2B5EF4-FFF2-40B4-BE49-F238E27FC236}">
                <a16:creationId xmlns:a16="http://schemas.microsoft.com/office/drawing/2014/main" id="{1B8C6E05-6BCD-2858-F25F-C40072468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9" t="3833" r="2400" b="5460"/>
          <a:stretch>
            <a:fillRect/>
          </a:stretch>
        </p:blipFill>
        <p:spPr bwMode="auto">
          <a:xfrm>
            <a:off x="76200" y="17463"/>
            <a:ext cx="8564563"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4B61EC19-E607-824E-A8EB-DA288B7B7651}"/>
              </a:ext>
            </a:extLst>
          </p:cNvPr>
          <p:cNvSpPr/>
          <p:nvPr/>
        </p:nvSpPr>
        <p:spPr>
          <a:xfrm>
            <a:off x="5508625" y="647700"/>
            <a:ext cx="3192463" cy="311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3076" name="Tekstvak 1">
            <a:extLst>
              <a:ext uri="{FF2B5EF4-FFF2-40B4-BE49-F238E27FC236}">
                <a16:creationId xmlns:a16="http://schemas.microsoft.com/office/drawing/2014/main" id="{1155B81B-8FE8-FEF0-AD1C-AF20A66C7782}"/>
              </a:ext>
            </a:extLst>
          </p:cNvPr>
          <p:cNvSpPr txBox="1">
            <a:spLocks noChangeArrowheads="1"/>
          </p:cNvSpPr>
          <p:nvPr/>
        </p:nvSpPr>
        <p:spPr bwMode="auto">
          <a:xfrm>
            <a:off x="0" y="169863"/>
            <a:ext cx="9144000"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800" b="1">
                <a:latin typeface="Arial" panose="020B0604020202020204" pitchFamily="34" charset="0"/>
                <a:cs typeface="Arial" panose="020B0604020202020204" pitchFamily="34" charset="0"/>
              </a:rPr>
              <a:t>Opwekking 124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Mijn documenten\muziekprogramma\EL 246 Ik bouw op U2.BMP">
            <a:extLst>
              <a:ext uri="{FF2B5EF4-FFF2-40B4-BE49-F238E27FC236}">
                <a16:creationId xmlns:a16="http://schemas.microsoft.com/office/drawing/2014/main" id="{6E929D73-2E3D-1EB0-8E9F-C23D77E37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0" t="13109" r="2400" b="6007"/>
          <a:stretch>
            <a:fillRect/>
          </a:stretch>
        </p:blipFill>
        <p:spPr bwMode="auto">
          <a:xfrm>
            <a:off x="0" y="700088"/>
            <a:ext cx="90900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kstvak 4">
            <a:extLst>
              <a:ext uri="{FF2B5EF4-FFF2-40B4-BE49-F238E27FC236}">
                <a16:creationId xmlns:a16="http://schemas.microsoft.com/office/drawing/2014/main" id="{00C640E3-CC2B-5ECD-FB9C-41DF0D47DD79}"/>
              </a:ext>
            </a:extLst>
          </p:cNvPr>
          <p:cNvSpPr txBox="1">
            <a:spLocks noChangeArrowheads="1"/>
          </p:cNvSpPr>
          <p:nvPr/>
        </p:nvSpPr>
        <p:spPr bwMode="auto">
          <a:xfrm>
            <a:off x="0" y="169863"/>
            <a:ext cx="9144000"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800" b="1">
                <a:latin typeface="Arial" panose="020B0604020202020204" pitchFamily="34" charset="0"/>
                <a:cs typeface="Arial" panose="020B0604020202020204" pitchFamily="34" charset="0"/>
              </a:rPr>
              <a:t>Opwekking 124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a:extLst>
              <a:ext uri="{FF2B5EF4-FFF2-40B4-BE49-F238E27FC236}">
                <a16:creationId xmlns:a16="http://schemas.microsoft.com/office/drawing/2014/main" id="{C800ED78-1AB3-CCD1-6EEF-860BF2A05C5A}"/>
              </a:ext>
            </a:extLst>
          </p:cNvPr>
          <p:cNvSpPr txBox="1">
            <a:spLocks noChangeArrowheads="1"/>
          </p:cNvSpPr>
          <p:nvPr/>
        </p:nvSpPr>
        <p:spPr bwMode="auto">
          <a:xfrm>
            <a:off x="0" y="6234113"/>
            <a:ext cx="9144000" cy="62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nl-NL" altLang="nl-NL" sz="1400">
                <a:latin typeface="Arial" panose="020B0604020202020204" pitchFamily="34" charset="0"/>
              </a:rPr>
              <a:t>© St. Opwekking/Continental Sound </a:t>
            </a:r>
            <a:r>
              <a:rPr lang="en-US" altLang="nl-NL" sz="1200" i="1">
                <a:latin typeface="Arial" panose="020B0604020202020204" pitchFamily="34" charset="0"/>
              </a:rPr>
              <a:t>(met toestemming van CCLicentie)</a:t>
            </a:r>
            <a:endParaRPr lang="nl-NL" altLang="nl-NL" sz="1200">
              <a:latin typeface="Arial" panose="020B0604020202020204" pitchFamily="34" charset="0"/>
            </a:endParaRPr>
          </a:p>
          <a:p>
            <a:pPr algn="ctr" eaLnBrk="1" hangingPunct="1">
              <a:spcBef>
                <a:spcPct val="50000"/>
              </a:spcBef>
              <a:buFontTx/>
              <a:buNone/>
            </a:pPr>
            <a:r>
              <a:rPr lang="nl-NL" altLang="nl-NL" sz="1400">
                <a:latin typeface="Arial" panose="020B0604020202020204" pitchFamily="34" charset="0"/>
              </a:rPr>
              <a:t>vertaling: Opwekking   oorspr.titel: Be still my soul</a:t>
            </a:r>
          </a:p>
        </p:txBody>
      </p:sp>
      <p:pic>
        <p:nvPicPr>
          <p:cNvPr id="7171" name="Picture 4" descr="EL 246 Ik bouw op U3">
            <a:extLst>
              <a:ext uri="{FF2B5EF4-FFF2-40B4-BE49-F238E27FC236}">
                <a16:creationId xmlns:a16="http://schemas.microsoft.com/office/drawing/2014/main" id="{722C19DC-67B8-A005-3308-D97BCB279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99" t="14214" r="1768" b="5954"/>
          <a:stretch>
            <a:fillRect/>
          </a:stretch>
        </p:blipFill>
        <p:spPr bwMode="auto">
          <a:xfrm>
            <a:off x="-36513" y="765175"/>
            <a:ext cx="9170988"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a:extLst>
              <a:ext uri="{FF2B5EF4-FFF2-40B4-BE49-F238E27FC236}">
                <a16:creationId xmlns:a16="http://schemas.microsoft.com/office/drawing/2014/main" id="{6BB8DEF4-C860-2AB9-62A7-C7980D327055}"/>
              </a:ext>
            </a:extLst>
          </p:cNvPr>
          <p:cNvSpPr/>
          <p:nvPr/>
        </p:nvSpPr>
        <p:spPr>
          <a:xfrm>
            <a:off x="1187450" y="6207125"/>
            <a:ext cx="6480175" cy="623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7173" name="Tekstvak 6">
            <a:extLst>
              <a:ext uri="{FF2B5EF4-FFF2-40B4-BE49-F238E27FC236}">
                <a16:creationId xmlns:a16="http://schemas.microsoft.com/office/drawing/2014/main" id="{6DB9993C-8CD9-8CD3-C02A-6D28FFA7B160}"/>
              </a:ext>
            </a:extLst>
          </p:cNvPr>
          <p:cNvSpPr txBox="1">
            <a:spLocks noChangeArrowheads="1"/>
          </p:cNvSpPr>
          <p:nvPr/>
        </p:nvSpPr>
        <p:spPr bwMode="auto">
          <a:xfrm>
            <a:off x="0" y="169863"/>
            <a:ext cx="9144000"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800" b="1">
                <a:latin typeface="Arial" panose="020B0604020202020204" pitchFamily="34" charset="0"/>
                <a:cs typeface="Arial" panose="020B0604020202020204" pitchFamily="34" charset="0"/>
              </a:rPr>
              <a:t>Opwekking 124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7881E-9FC1-F028-81D6-9EA799EEB496}"/>
            </a:ext>
          </a:extLst>
        </p:cNvPr>
        <p:cNvGrpSpPr/>
        <p:nvPr/>
      </p:nvGrpSpPr>
      <p:grpSpPr>
        <a:xfrm>
          <a:off x="0" y="0"/>
          <a:ext cx="0" cy="0"/>
          <a:chOff x="0" y="0"/>
          <a:chExt cx="0" cy="0"/>
        </a:xfrm>
      </p:grpSpPr>
      <p:sp>
        <p:nvSpPr>
          <p:cNvPr id="2050" name="Shape 78">
            <a:extLst>
              <a:ext uri="{FF2B5EF4-FFF2-40B4-BE49-F238E27FC236}">
                <a16:creationId xmlns:a16="http://schemas.microsoft.com/office/drawing/2014/main" id="{ADAEA8D9-2292-65CD-62F6-16D0C236D9F0}"/>
              </a:ext>
            </a:extLst>
          </p:cNvPr>
          <p:cNvSpPr txBox="1">
            <a:spLocks noChangeArrowheads="1"/>
          </p:cNvSpPr>
          <p:nvPr/>
        </p:nvSpPr>
        <p:spPr bwMode="auto">
          <a:xfrm>
            <a:off x="0" y="287866"/>
            <a:ext cx="8229600" cy="1024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Welkom</a:t>
            </a:r>
          </a:p>
          <a:p>
            <a:pPr eaLnBrk="1" hangingPunct="1">
              <a:spcBef>
                <a:spcPct val="0"/>
              </a:spcBef>
              <a:buClr>
                <a:srgbClr val="000000"/>
              </a:buClr>
              <a:buSzPct val="25000"/>
              <a:buFont typeface="Calibri" pitchFamily="34" charset="0"/>
              <a:buNone/>
            </a:pPr>
            <a:r>
              <a:rPr lang="en-US" altLang="nl-NL" b="1" dirty="0">
                <a:solidFill>
                  <a:srgbClr val="000000"/>
                </a:solidFill>
                <a:sym typeface="Calibri" pitchFamily="34" charset="0"/>
              </a:rPr>
              <a:t>   </a:t>
            </a:r>
          </a:p>
        </p:txBody>
      </p:sp>
      <p:sp>
        <p:nvSpPr>
          <p:cNvPr id="2051" name="Shape 79">
            <a:extLst>
              <a:ext uri="{FF2B5EF4-FFF2-40B4-BE49-F238E27FC236}">
                <a16:creationId xmlns:a16="http://schemas.microsoft.com/office/drawing/2014/main" id="{32B0E3C3-39FB-8742-2BC3-F10A7FE2C094}"/>
              </a:ext>
            </a:extLst>
          </p:cNvPr>
          <p:cNvSpPr txBox="1">
            <a:spLocks noChangeArrowheads="1"/>
          </p:cNvSpPr>
          <p:nvPr/>
        </p:nvSpPr>
        <p:spPr bwMode="auto">
          <a:xfrm>
            <a:off x="0" y="973668"/>
            <a:ext cx="6700038" cy="5711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342900" indent="-342900"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sz="3600" b="1" dirty="0" err="1">
                <a:solidFill>
                  <a:srgbClr val="000000"/>
                </a:solidFill>
                <a:sym typeface="Calibri" pitchFamily="34" charset="0"/>
              </a:rPr>
              <a:t>Voorganger</a:t>
            </a:r>
            <a:r>
              <a:rPr lang="en-US" altLang="nl-NL" sz="3600" b="1" dirty="0">
                <a:solidFill>
                  <a:srgbClr val="000000"/>
                </a:solidFill>
                <a:sym typeface="Calibri" pitchFamily="34" charset="0"/>
              </a:rPr>
              <a:t>:</a:t>
            </a:r>
            <a:r>
              <a:rPr lang="en-US" altLang="nl-NL" sz="3600" i="1" dirty="0">
                <a:solidFill>
                  <a:srgbClr val="000000"/>
                </a:solidFill>
                <a:sym typeface="Calibri" pitchFamily="34" charset="0"/>
              </a:rPr>
              <a:t> </a:t>
            </a:r>
          </a:p>
          <a:p>
            <a:pPr eaLnBrk="1" hangingPunct="1">
              <a:spcBef>
                <a:spcPts val="900"/>
              </a:spcBef>
              <a:buClr>
                <a:srgbClr val="000000"/>
              </a:buClr>
              <a:buSzPct val="25000"/>
              <a:buNone/>
            </a:pPr>
            <a:r>
              <a:rPr lang="en-US" altLang="nl-NL" sz="3600" b="1" dirty="0">
                <a:solidFill>
                  <a:srgbClr val="000000"/>
                </a:solidFill>
                <a:sym typeface="Calibri" pitchFamily="34" charset="0"/>
              </a:rPr>
              <a:t>    </a:t>
            </a:r>
            <a:r>
              <a:rPr lang="en-US" altLang="nl-NL" sz="3600" dirty="0">
                <a:solidFill>
                  <a:srgbClr val="000000"/>
                </a:solidFill>
                <a:sym typeface="Calibri" pitchFamily="34" charset="0"/>
              </a:rPr>
              <a:t>Ds. J.A. Dekker</a:t>
            </a:r>
          </a:p>
          <a:p>
            <a:pPr eaLnBrk="1" hangingPunct="1">
              <a:spcBef>
                <a:spcPts val="900"/>
              </a:spcBef>
              <a:buClr>
                <a:srgbClr val="000000"/>
              </a:buClr>
              <a:buSzPct val="25000"/>
              <a:buNone/>
            </a:pPr>
            <a:r>
              <a:rPr lang="en-US" altLang="nl-NL" sz="3600" b="1" dirty="0">
                <a:solidFill>
                  <a:srgbClr val="000000"/>
                </a:solidFill>
                <a:sym typeface="Calibri" pitchFamily="34" charset="0"/>
              </a:rPr>
              <a:t>	</a:t>
            </a:r>
            <a:r>
              <a:rPr lang="en-US" altLang="nl-NL" sz="3600" b="1" dirty="0" err="1">
                <a:solidFill>
                  <a:srgbClr val="000000"/>
                </a:solidFill>
                <a:sym typeface="Calibri" pitchFamily="34" charset="0"/>
              </a:rPr>
              <a:t>Ouderling</a:t>
            </a:r>
            <a:r>
              <a:rPr lang="en-US" altLang="nl-NL" sz="3600" b="1" dirty="0">
                <a:solidFill>
                  <a:srgbClr val="000000"/>
                </a:solidFill>
                <a:sym typeface="Calibri" pitchFamily="34" charset="0"/>
              </a:rPr>
              <a:t> van </a:t>
            </a:r>
            <a:r>
              <a:rPr lang="en-US" altLang="nl-NL" sz="3600" b="1" dirty="0" err="1">
                <a:solidFill>
                  <a:srgbClr val="000000"/>
                </a:solidFill>
                <a:sym typeface="Calibri" pitchFamily="34" charset="0"/>
              </a:rPr>
              <a:t>dienst</a:t>
            </a:r>
            <a:r>
              <a:rPr lang="en-US" altLang="nl-NL" sz="3600" b="1" dirty="0">
                <a:solidFill>
                  <a:srgbClr val="000000"/>
                </a:solidFill>
                <a:sym typeface="Calibri" pitchFamily="34" charset="0"/>
              </a:rPr>
              <a:t>:</a:t>
            </a:r>
          </a:p>
          <a:p>
            <a:pPr eaLnBrk="1" hangingPunct="1">
              <a:spcBef>
                <a:spcPts val="900"/>
              </a:spcBef>
              <a:buClr>
                <a:srgbClr val="000000"/>
              </a:buClr>
              <a:buSzPct val="25000"/>
              <a:buNone/>
            </a:pPr>
            <a:r>
              <a:rPr lang="en-US" altLang="nl-NL" sz="3600" dirty="0">
                <a:solidFill>
                  <a:srgbClr val="000000"/>
                </a:solidFill>
                <a:sym typeface="Calibri" pitchFamily="34" charset="0"/>
              </a:rPr>
              <a:t>    Marcel Muizelaar</a:t>
            </a:r>
          </a:p>
          <a:p>
            <a:pPr eaLnBrk="1" hangingPunct="1">
              <a:spcBef>
                <a:spcPts val="900"/>
              </a:spcBef>
              <a:buClr>
                <a:srgbClr val="000000"/>
              </a:buClr>
              <a:buSzPct val="25000"/>
              <a:buFont typeface="Calibri" pitchFamily="34" charset="0"/>
              <a:buNone/>
            </a:pPr>
            <a:r>
              <a:rPr lang="en-US" altLang="nl-NL" sz="3600" b="1" dirty="0">
                <a:solidFill>
                  <a:srgbClr val="000000"/>
                </a:solidFill>
                <a:sym typeface="Calibri" pitchFamily="34" charset="0"/>
              </a:rPr>
              <a:t>	Organist:</a:t>
            </a:r>
          </a:p>
          <a:p>
            <a:pPr eaLnBrk="1" hangingPunct="1">
              <a:spcBef>
                <a:spcPts val="900"/>
              </a:spcBef>
              <a:buClr>
                <a:srgbClr val="000000"/>
              </a:buClr>
              <a:buSzPct val="25000"/>
              <a:buFont typeface="Calibri" pitchFamily="34" charset="0"/>
              <a:buNone/>
            </a:pPr>
            <a:r>
              <a:rPr lang="en-US" altLang="nl-NL" sz="3600" dirty="0">
                <a:solidFill>
                  <a:srgbClr val="000000"/>
                </a:solidFill>
                <a:sym typeface="Calibri" pitchFamily="34" charset="0"/>
              </a:rPr>
              <a:t>	Erik Hofstede</a:t>
            </a:r>
          </a:p>
          <a:p>
            <a:pPr eaLnBrk="1" hangingPunct="1">
              <a:spcBef>
                <a:spcPts val="90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sz="3600" b="1" dirty="0" err="1">
                <a:solidFill>
                  <a:srgbClr val="000000"/>
                </a:solidFill>
                <a:sym typeface="Calibri" pitchFamily="34" charset="0"/>
              </a:rPr>
              <a:t>Schriftlezing</a:t>
            </a:r>
            <a:r>
              <a:rPr lang="en-US" altLang="nl-NL" sz="3600" b="1" dirty="0">
                <a:solidFill>
                  <a:srgbClr val="000000"/>
                </a:solidFill>
                <a:sym typeface="Calibri" pitchFamily="34" charset="0"/>
              </a:rPr>
              <a:t>:</a:t>
            </a:r>
          </a:p>
          <a:p>
            <a:pPr eaLnBrk="1" hangingPunct="1">
              <a:spcBef>
                <a:spcPts val="90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sz="3600" dirty="0">
                <a:solidFill>
                  <a:srgbClr val="000000"/>
                </a:solidFill>
                <a:sym typeface="Calibri" pitchFamily="34" charset="0"/>
              </a:rPr>
              <a:t>Ester 5, 6 </a:t>
            </a:r>
            <a:r>
              <a:rPr lang="en-US" altLang="nl-NL" sz="3600" dirty="0" err="1">
                <a:solidFill>
                  <a:srgbClr val="000000"/>
                </a:solidFill>
                <a:sym typeface="Calibri" pitchFamily="34" charset="0"/>
              </a:rPr>
              <a:t>en</a:t>
            </a:r>
            <a:r>
              <a:rPr lang="en-US" altLang="nl-NL" sz="3600" dirty="0">
                <a:solidFill>
                  <a:srgbClr val="000000"/>
                </a:solidFill>
                <a:sym typeface="Calibri" pitchFamily="34" charset="0"/>
              </a:rPr>
              <a:t> 7: 1:7</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a:t>
            </a:r>
          </a:p>
        </p:txBody>
      </p:sp>
      <p:pic>
        <p:nvPicPr>
          <p:cNvPr id="2052" name="Shape 80">
            <a:extLst>
              <a:ext uri="{FF2B5EF4-FFF2-40B4-BE49-F238E27FC236}">
                <a16:creationId xmlns:a16="http://schemas.microsoft.com/office/drawing/2014/main" id="{26D31269-701A-E852-802D-C964A0169EBD}"/>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9728" y="1"/>
            <a:ext cx="2094271" cy="5256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Afbeelding 5">
            <a:extLst>
              <a:ext uri="{FF2B5EF4-FFF2-40B4-BE49-F238E27FC236}">
                <a16:creationId xmlns:a16="http://schemas.microsoft.com/office/drawing/2014/main" id="{4D5653AC-87A5-9363-BDDC-5E392AC18FB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9728" y="5256499"/>
            <a:ext cx="2094271" cy="1601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14793421"/>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DDC412-3FD3-457C-949C-C8B7B4E68F13}"/>
              </a:ext>
            </a:extLst>
          </p:cNvPr>
          <p:cNvSpPr>
            <a:spLocks noGrp="1"/>
          </p:cNvSpPr>
          <p:nvPr>
            <p:ph type="title"/>
          </p:nvPr>
        </p:nvSpPr>
        <p:spPr/>
        <p:txBody>
          <a:bodyPr>
            <a:normAutofit/>
          </a:bodyPr>
          <a:lstStyle/>
          <a:p>
            <a:r>
              <a:rPr lang="nl-NL" sz="3600" b="1" dirty="0">
                <a:latin typeface="+mn-lt"/>
              </a:rPr>
              <a:t>Welkom, mededelingen</a:t>
            </a:r>
          </a:p>
        </p:txBody>
      </p:sp>
      <p:sp>
        <p:nvSpPr>
          <p:cNvPr id="3" name="Tijdelijke aanduiding voor inhoud 2">
            <a:extLst>
              <a:ext uri="{FF2B5EF4-FFF2-40B4-BE49-F238E27FC236}">
                <a16:creationId xmlns:a16="http://schemas.microsoft.com/office/drawing/2014/main" id="{6CE7BC66-DE01-4B95-BCC9-3D5E4EE9463F}"/>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222583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A5902-0CAF-4C93-91F0-C203650282C9}"/>
              </a:ext>
            </a:extLst>
          </p:cNvPr>
          <p:cNvSpPr>
            <a:spLocks noGrp="1"/>
          </p:cNvSpPr>
          <p:nvPr>
            <p:ph type="title"/>
          </p:nvPr>
        </p:nvSpPr>
        <p:spPr/>
        <p:txBody>
          <a:bodyPr>
            <a:normAutofit/>
          </a:bodyPr>
          <a:lstStyle/>
          <a:p>
            <a:r>
              <a:rPr lang="nl-NL" sz="3600" b="1" dirty="0">
                <a:latin typeface="+mn-lt"/>
              </a:rPr>
              <a:t>Intochtslied NLB 139 “Heer die mij ziet zoals ik ben” vers 1 en 14</a:t>
            </a:r>
          </a:p>
        </p:txBody>
      </p:sp>
      <p:sp>
        <p:nvSpPr>
          <p:cNvPr id="3" name="Tijdelijke aanduiding voor inhoud 2">
            <a:extLst>
              <a:ext uri="{FF2B5EF4-FFF2-40B4-BE49-F238E27FC236}">
                <a16:creationId xmlns:a16="http://schemas.microsoft.com/office/drawing/2014/main" id="{42DDDF65-08B3-4BC1-A839-7C04702AB9EB}"/>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551573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25BFFA-BBB0-4A14-900B-CDCFC9ECE144}"/>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585D170A-2176-4E0A-BC10-DEF790DE6505}"/>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53AB7583-B6D6-45CF-823E-7612BB21A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kstvak 5">
            <a:extLst>
              <a:ext uri="{FF2B5EF4-FFF2-40B4-BE49-F238E27FC236}">
                <a16:creationId xmlns:a16="http://schemas.microsoft.com/office/drawing/2014/main" id="{82B2C16F-E5DC-423B-AE45-C2CD64DDBBA3}"/>
              </a:ext>
            </a:extLst>
          </p:cNvPr>
          <p:cNvSpPr txBox="1"/>
          <p:nvPr/>
        </p:nvSpPr>
        <p:spPr>
          <a:xfrm>
            <a:off x="563671" y="325677"/>
            <a:ext cx="2091847" cy="584775"/>
          </a:xfrm>
          <a:prstGeom prst="rect">
            <a:avLst/>
          </a:prstGeom>
          <a:noFill/>
        </p:spPr>
        <p:txBody>
          <a:bodyPr wrap="square" rtlCol="0">
            <a:spAutoFit/>
          </a:bodyPr>
          <a:lstStyle/>
          <a:p>
            <a:r>
              <a:rPr lang="nl-NL" sz="3200" b="1" dirty="0" err="1"/>
              <a:t>Nlb</a:t>
            </a:r>
            <a:r>
              <a:rPr lang="nl-NL" sz="3200" b="1" dirty="0"/>
              <a:t> 139</a:t>
            </a:r>
          </a:p>
        </p:txBody>
      </p:sp>
    </p:spTree>
    <p:extLst>
      <p:ext uri="{BB962C8B-B14F-4D97-AF65-F5344CB8AC3E}">
        <p14:creationId xmlns:p14="http://schemas.microsoft.com/office/powerpoint/2010/main" val="4271495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146E04A-B8DA-4D01-875D-BA0736F42682}"/>
              </a:ext>
            </a:extLst>
          </p:cNvPr>
          <p:cNvSpPr>
            <a:spLocks noGrp="1"/>
          </p:cNvSpPr>
          <p:nvPr>
            <p:ph idx="1"/>
          </p:nvPr>
        </p:nvSpPr>
        <p:spPr>
          <a:xfrm>
            <a:off x="143691" y="287384"/>
            <a:ext cx="8686801" cy="6087290"/>
          </a:xfrm>
        </p:spPr>
        <p:txBody>
          <a:bodyPr>
            <a:normAutofit fontScale="92500" lnSpcReduction="10000"/>
          </a:bodyPr>
          <a:lstStyle/>
          <a:p>
            <a:pPr marL="0" indent="0">
              <a:buNone/>
            </a:pPr>
            <a:endParaRPr lang="nl-NL" dirty="0"/>
          </a:p>
          <a:p>
            <a:pPr marL="0" indent="0">
              <a:buNone/>
            </a:pPr>
            <a:endParaRPr lang="nl-NL" dirty="0"/>
          </a:p>
          <a:p>
            <a:pPr marL="0" indent="0">
              <a:buNone/>
            </a:pPr>
            <a:endParaRPr lang="nl-NL" dirty="0"/>
          </a:p>
          <a:p>
            <a:pPr marL="0" indent="0">
              <a:buNone/>
            </a:pPr>
            <a:r>
              <a:rPr lang="nl-NL" sz="3200" dirty="0"/>
              <a:t>Leeskring “Bevrijding” </a:t>
            </a:r>
            <a:r>
              <a:rPr lang="nl-NL" sz="3200" dirty="0" err="1"/>
              <a:t>o.l.v</a:t>
            </a:r>
            <a:r>
              <a:rPr lang="nl-NL" sz="3200" dirty="0"/>
              <a:t> Ds. G.J. </a:t>
            </a:r>
            <a:r>
              <a:rPr lang="nl-NL" sz="3200" dirty="0" err="1"/>
              <a:t>Röben</a:t>
            </a:r>
            <a:endParaRPr lang="nl-NL" sz="3200" dirty="0"/>
          </a:p>
          <a:p>
            <a:pPr marL="0" indent="0">
              <a:buNone/>
            </a:pPr>
            <a:r>
              <a:rPr lang="nl-NL" sz="3200" dirty="0"/>
              <a:t>Vóór de eerste bijeenkomst is het lezen van de eerste 3 hoofdstukken van belang</a:t>
            </a:r>
          </a:p>
          <a:p>
            <a:pPr marL="0" indent="0">
              <a:buNone/>
            </a:pPr>
            <a:r>
              <a:rPr lang="nl-NL" sz="3200" dirty="0"/>
              <a:t>De </a:t>
            </a:r>
            <a:r>
              <a:rPr lang="nl-NL" sz="3200" dirty="0" err="1"/>
              <a:t>data’s</a:t>
            </a:r>
            <a:r>
              <a:rPr lang="nl-NL" sz="3200" dirty="0"/>
              <a:t> zijn: 4 maart, 19 maart en 1 april 15.30 uur.</a:t>
            </a:r>
          </a:p>
          <a:p>
            <a:pPr marL="0" indent="0">
              <a:buNone/>
            </a:pPr>
            <a:r>
              <a:rPr lang="nl-NL" sz="3200" dirty="0"/>
              <a:t>De locatie wordt bepaald n.a.v. de opgave. Deelname is gratis.</a:t>
            </a:r>
          </a:p>
          <a:p>
            <a:pPr marL="0" indent="0">
              <a:buNone/>
            </a:pPr>
            <a:r>
              <a:rPr lang="nl-NL" sz="3200" dirty="0"/>
              <a:t>Bij opgave zullen we de aanschaf van de boeken voor de groep vastleggen.</a:t>
            </a:r>
          </a:p>
          <a:p>
            <a:pPr marL="0" indent="0">
              <a:buNone/>
            </a:pPr>
            <a:r>
              <a:rPr lang="nl-NL" sz="3200" dirty="0"/>
              <a:t>Opgave bij Arie Ruitenbeek 06-51094462 of </a:t>
            </a:r>
            <a:r>
              <a:rPr lang="nl-NL" sz="3200" dirty="0">
                <a:hlinkClick r:id="rId2"/>
              </a:rPr>
              <a:t>caruitenbeek@hervormdvollenhove.nl</a:t>
            </a:r>
            <a:r>
              <a:rPr lang="nl-NL" sz="3200" dirty="0"/>
              <a:t> </a:t>
            </a:r>
          </a:p>
        </p:txBody>
      </p:sp>
      <p:pic>
        <p:nvPicPr>
          <p:cNvPr id="4" name="Afbeelding 3" descr="Afbeelding met tekst, fruit&#10;&#10;Automatisch gegenereerde beschrijving">
            <a:extLst>
              <a:ext uri="{FF2B5EF4-FFF2-40B4-BE49-F238E27FC236}">
                <a16:creationId xmlns:a16="http://schemas.microsoft.com/office/drawing/2014/main" id="{0C40AFF4-727E-4FE9-8C70-B2BEAD43FD31}"/>
              </a:ext>
            </a:extLst>
          </p:cNvPr>
          <p:cNvPicPr>
            <a:picLocks noChangeAspect="1"/>
          </p:cNvPicPr>
          <p:nvPr/>
        </p:nvPicPr>
        <p:blipFill>
          <a:blip r:embed="rId3">
            <a:extLst>
              <a:ext uri="{28A0092B-C50C-407E-A947-70E740481C1C}">
                <a14:useLocalDpi xmlns:a14="http://schemas.microsoft.com/office/drawing/2010/main" val="0"/>
              </a:ext>
            </a:extLst>
          </a:blip>
          <a:srcRect l="8791" b="35222"/>
          <a:stretch/>
        </p:blipFill>
        <p:spPr>
          <a:xfrm>
            <a:off x="7219011" y="146161"/>
            <a:ext cx="1781298" cy="1723111"/>
          </a:xfrm>
          <a:prstGeom prst="rect">
            <a:avLst/>
          </a:prstGeom>
        </p:spPr>
      </p:pic>
    </p:spTree>
    <p:extLst>
      <p:ext uri="{BB962C8B-B14F-4D97-AF65-F5344CB8AC3E}">
        <p14:creationId xmlns:p14="http://schemas.microsoft.com/office/powerpoint/2010/main" val="2920803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9ADA2A-EBC5-4D4B-98E5-7F23229BB0EA}"/>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E782D830-51FF-4DF3-9A9B-2661FABD20D4}"/>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187FB9DE-1C90-4547-BF25-996E4CAC8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8618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A73EA-8681-4947-B79C-66E3906A8432}"/>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E2D4CF7F-25E2-400A-B070-07FFFAA0314D}"/>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3B1DE538-2C14-46A7-95B1-E8E650C2E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4636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57D17B-9C52-4814-AAEE-FD865F357290}"/>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411FD687-1BF8-48A3-B28F-867CFD05BAAA}"/>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1675EFA4-9C15-4F59-8000-7E869C5A9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9851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07985E-8D29-4B0A-804B-43DF5846410A}"/>
              </a:ext>
            </a:extLst>
          </p:cNvPr>
          <p:cNvSpPr>
            <a:spLocks noGrp="1"/>
          </p:cNvSpPr>
          <p:nvPr>
            <p:ph type="title"/>
          </p:nvPr>
        </p:nvSpPr>
        <p:spPr/>
        <p:txBody>
          <a:bodyPr>
            <a:normAutofit/>
          </a:bodyPr>
          <a:lstStyle/>
          <a:p>
            <a:r>
              <a:rPr lang="nl-NL" sz="3600" b="1" dirty="0">
                <a:latin typeface="+mn-lt"/>
              </a:rPr>
              <a:t>Stil gebed, votum en groet</a:t>
            </a:r>
          </a:p>
        </p:txBody>
      </p:sp>
      <p:sp>
        <p:nvSpPr>
          <p:cNvPr id="3" name="Tijdelijke aanduiding voor inhoud 2">
            <a:extLst>
              <a:ext uri="{FF2B5EF4-FFF2-40B4-BE49-F238E27FC236}">
                <a16:creationId xmlns:a16="http://schemas.microsoft.com/office/drawing/2014/main" id="{E73E530A-092C-48A6-969F-36C749825909}"/>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4137160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FC1B6-4B39-C743-D749-C3615EF5ABA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30F72F-CDA6-4D44-6894-9C6FAD40AF4C}"/>
              </a:ext>
            </a:extLst>
          </p:cNvPr>
          <p:cNvSpPr>
            <a:spLocks noGrp="1"/>
          </p:cNvSpPr>
          <p:nvPr>
            <p:ph type="title"/>
          </p:nvPr>
        </p:nvSpPr>
        <p:spPr/>
        <p:txBody>
          <a:bodyPr>
            <a:normAutofit/>
          </a:bodyPr>
          <a:lstStyle/>
          <a:p>
            <a:r>
              <a:rPr lang="nl-NL" sz="3600" b="1" dirty="0">
                <a:latin typeface="+mn-lt"/>
              </a:rPr>
              <a:t>Bericht van overlijden</a:t>
            </a:r>
          </a:p>
        </p:txBody>
      </p:sp>
      <p:sp>
        <p:nvSpPr>
          <p:cNvPr id="3" name="Tijdelijke aanduiding voor inhoud 2">
            <a:extLst>
              <a:ext uri="{FF2B5EF4-FFF2-40B4-BE49-F238E27FC236}">
                <a16:creationId xmlns:a16="http://schemas.microsoft.com/office/drawing/2014/main" id="{784EA4C6-6880-80D6-9E0D-E6D456AE8346}"/>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043661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E2BBC4-6F8B-43A2-92A1-D4D5943782BE}"/>
              </a:ext>
            </a:extLst>
          </p:cNvPr>
          <p:cNvSpPr>
            <a:spLocks noGrp="1"/>
          </p:cNvSpPr>
          <p:nvPr>
            <p:ph type="title"/>
          </p:nvPr>
        </p:nvSpPr>
        <p:spPr>
          <a:xfrm>
            <a:off x="628649" y="365126"/>
            <a:ext cx="8098971" cy="1325563"/>
          </a:xfrm>
        </p:spPr>
        <p:txBody>
          <a:bodyPr>
            <a:normAutofit/>
          </a:bodyPr>
          <a:lstStyle/>
          <a:p>
            <a:r>
              <a:rPr lang="nl-NL" sz="3600" b="1" dirty="0">
                <a:latin typeface="+mn-lt"/>
              </a:rPr>
              <a:t>Verootmoediging en genadeverkondiging</a:t>
            </a:r>
          </a:p>
        </p:txBody>
      </p:sp>
      <p:sp>
        <p:nvSpPr>
          <p:cNvPr id="3" name="Tijdelijke aanduiding voor inhoud 2">
            <a:extLst>
              <a:ext uri="{FF2B5EF4-FFF2-40B4-BE49-F238E27FC236}">
                <a16:creationId xmlns:a16="http://schemas.microsoft.com/office/drawing/2014/main" id="{6D9D1A80-27B3-42A5-9F57-EBAC9AE295A7}"/>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454362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09B20-F6E4-7635-A85F-12640119D04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759695-9AA2-DDAE-A1AB-B7D5A42A683D}"/>
              </a:ext>
            </a:extLst>
          </p:cNvPr>
          <p:cNvSpPr>
            <a:spLocks noGrp="1"/>
          </p:cNvSpPr>
          <p:nvPr>
            <p:ph type="title"/>
          </p:nvPr>
        </p:nvSpPr>
        <p:spPr>
          <a:xfrm>
            <a:off x="628649" y="365126"/>
            <a:ext cx="8098971" cy="1325563"/>
          </a:xfrm>
        </p:spPr>
        <p:txBody>
          <a:bodyPr>
            <a:normAutofit/>
          </a:bodyPr>
          <a:lstStyle/>
          <a:p>
            <a:r>
              <a:rPr lang="nl-NL" sz="3600" b="1" dirty="0">
                <a:latin typeface="+mn-lt"/>
              </a:rPr>
              <a:t>Inleiding</a:t>
            </a:r>
          </a:p>
        </p:txBody>
      </p:sp>
      <p:sp>
        <p:nvSpPr>
          <p:cNvPr id="3" name="Tijdelijke aanduiding voor inhoud 2">
            <a:extLst>
              <a:ext uri="{FF2B5EF4-FFF2-40B4-BE49-F238E27FC236}">
                <a16:creationId xmlns:a16="http://schemas.microsoft.com/office/drawing/2014/main" id="{D921C39A-4BFB-98D6-649B-AB5699E35272}"/>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136404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B0F568-CBF2-CC67-17F8-71656608D302}"/>
              </a:ext>
            </a:extLst>
          </p:cNvPr>
          <p:cNvSpPr txBox="1">
            <a:spLocks/>
          </p:cNvSpPr>
          <p:nvPr/>
        </p:nvSpPr>
        <p:spPr>
          <a:xfrm>
            <a:off x="4940169" y="266610"/>
            <a:ext cx="4203831" cy="58225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mn-lt"/>
              </a:rPr>
              <a:t>Tel </a:t>
            </a:r>
            <a:r>
              <a:rPr lang="en-US" sz="3600" dirty="0" err="1">
                <a:latin typeface="+mn-lt"/>
              </a:rPr>
              <a:t>uw</a:t>
            </a:r>
            <a:r>
              <a:rPr lang="en-US" sz="3600" dirty="0">
                <a:latin typeface="+mn-lt"/>
              </a:rPr>
              <a:t> </a:t>
            </a:r>
            <a:r>
              <a:rPr lang="en-US" sz="3600" dirty="0" err="1">
                <a:latin typeface="+mn-lt"/>
              </a:rPr>
              <a:t>zegeningen</a:t>
            </a:r>
            <a:br>
              <a:rPr lang="en-US" sz="3200" dirty="0">
                <a:solidFill>
                  <a:schemeClr val="tx2"/>
                </a:solidFill>
              </a:rPr>
            </a:br>
            <a:br>
              <a:rPr lang="en-US" sz="3200" dirty="0">
                <a:solidFill>
                  <a:schemeClr val="tx2"/>
                </a:solidFill>
              </a:rPr>
            </a:br>
            <a:r>
              <a:rPr lang="nl-NL" sz="3600" dirty="0">
                <a:latin typeface="Arial" panose="020B0604020202020204" pitchFamily="34" charset="0"/>
                <a:ea typeface="Times New Roman" panose="02020603050405020304" pitchFamily="18" charset="0"/>
                <a:cs typeface="Times New Roman" panose="02020603050405020304" pitchFamily="18" charset="0"/>
              </a:rPr>
              <a:t>Johnson </a:t>
            </a:r>
            <a:r>
              <a:rPr lang="nl-NL" sz="3600" dirty="0" err="1">
                <a:latin typeface="Arial" panose="020B0604020202020204" pitchFamily="34" charset="0"/>
                <a:ea typeface="Times New Roman" panose="02020603050405020304" pitchFamily="18" charset="0"/>
                <a:cs typeface="Times New Roman" panose="02020603050405020304" pitchFamily="18" charset="0"/>
              </a:rPr>
              <a:t>Oatman</a:t>
            </a:r>
            <a:r>
              <a:rPr lang="nl-NL" sz="3600" dirty="0">
                <a:latin typeface="Arial" panose="020B0604020202020204" pitchFamily="34" charset="0"/>
                <a:ea typeface="Times New Roman" panose="02020603050405020304" pitchFamily="18" charset="0"/>
                <a:cs typeface="Times New Roman" panose="02020603050405020304" pitchFamily="18" charset="0"/>
              </a:rPr>
              <a:t> jr. </a:t>
            </a:r>
            <a:br>
              <a:rPr lang="nl-NL" sz="1800" dirty="0">
                <a:latin typeface="Arial" panose="020B0604020202020204" pitchFamily="34" charset="0"/>
                <a:ea typeface="Times New Roman" panose="02020603050405020304" pitchFamily="18" charset="0"/>
                <a:cs typeface="Times New Roman" panose="02020603050405020304" pitchFamily="18" charset="0"/>
              </a:rPr>
            </a:br>
            <a:br>
              <a:rPr lang="nl-NL" sz="1800" dirty="0">
                <a:latin typeface="Arial" panose="020B0604020202020204" pitchFamily="34" charset="0"/>
                <a:ea typeface="Times New Roman" panose="02020603050405020304" pitchFamily="18" charset="0"/>
                <a:cs typeface="Times New Roman" panose="02020603050405020304" pitchFamily="18" charset="0"/>
              </a:rPr>
            </a:br>
            <a:r>
              <a:rPr lang="nl-NL" sz="3200" dirty="0">
                <a:latin typeface="Arial" panose="020B0604020202020204" pitchFamily="34" charset="0"/>
                <a:ea typeface="Times New Roman" panose="02020603050405020304" pitchFamily="18" charset="0"/>
                <a:cs typeface="Times New Roman" panose="02020603050405020304" pitchFamily="18" charset="0"/>
              </a:rPr>
              <a:t>(1856-1922)</a:t>
            </a:r>
            <a:br>
              <a:rPr lang="nl-NL" sz="3200" dirty="0">
                <a:latin typeface="Arial" panose="020B0604020202020204" pitchFamily="34" charset="0"/>
                <a:ea typeface="Times New Roman" panose="02020603050405020304" pitchFamily="18" charset="0"/>
                <a:cs typeface="Times New Roman" panose="02020603050405020304" pitchFamily="18" charset="0"/>
              </a:rPr>
            </a:br>
            <a:br>
              <a:rPr lang="nl-NL" sz="1800" dirty="0">
                <a:latin typeface="Arial" panose="020B0604020202020204" pitchFamily="34" charset="0"/>
                <a:ea typeface="Times New Roman" panose="02020603050405020304" pitchFamily="18" charset="0"/>
                <a:cs typeface="Times New Roman" panose="02020603050405020304" pitchFamily="18" charset="0"/>
              </a:rPr>
            </a:br>
            <a:br>
              <a:rPr lang="nl-NL" sz="1800" dirty="0">
                <a:latin typeface="Arial" panose="020B0604020202020204" pitchFamily="34" charset="0"/>
                <a:ea typeface="Times New Roman" panose="02020603050405020304" pitchFamily="18" charset="0"/>
                <a:cs typeface="Times New Roman" panose="02020603050405020304" pitchFamily="18" charset="0"/>
              </a:rPr>
            </a:br>
            <a:endParaRPr lang="nl-NL" sz="1800" dirty="0">
              <a:latin typeface="Arial" panose="020B0604020202020204" pitchFamily="34" charset="0"/>
              <a:ea typeface="Times New Roman" panose="02020603050405020304" pitchFamily="18" charset="0"/>
              <a:cs typeface="Times New Roman" panose="02020603050405020304" pitchFamily="18" charset="0"/>
            </a:endParaRPr>
          </a:p>
          <a:p>
            <a:pPr algn="ctr"/>
            <a:endParaRPr lang="nl-NL" sz="1800" dirty="0">
              <a:latin typeface="Arial" panose="020B0604020202020204" pitchFamily="34" charset="0"/>
              <a:ea typeface="Times New Roman" panose="02020603050405020304" pitchFamily="18" charset="0"/>
              <a:cs typeface="Times New Roman" panose="02020603050405020304" pitchFamily="18" charset="0"/>
            </a:endParaRPr>
          </a:p>
          <a:p>
            <a:pPr algn="ctr"/>
            <a:br>
              <a:rPr lang="nl-NL" sz="1800" dirty="0">
                <a:latin typeface="Arial" panose="020B0604020202020204" pitchFamily="34" charset="0"/>
                <a:ea typeface="Times New Roman" panose="02020603050405020304" pitchFamily="18" charset="0"/>
                <a:cs typeface="Times New Roman" panose="02020603050405020304" pitchFamily="18" charset="0"/>
              </a:rPr>
            </a:br>
            <a:br>
              <a:rPr lang="nl-NL" sz="1800" dirty="0">
                <a:latin typeface="Arial" panose="020B0604020202020204" pitchFamily="34" charset="0"/>
                <a:ea typeface="Times New Roman" panose="02020603050405020304" pitchFamily="18" charset="0"/>
                <a:cs typeface="Times New Roman" panose="02020603050405020304" pitchFamily="18" charset="0"/>
              </a:rPr>
            </a:br>
            <a:br>
              <a:rPr lang="nl-NL" sz="1800" dirty="0">
                <a:latin typeface="Arial" panose="020B0604020202020204" pitchFamily="34" charset="0"/>
                <a:ea typeface="Times New Roman" panose="02020603050405020304" pitchFamily="18" charset="0"/>
                <a:cs typeface="Times New Roman" panose="02020603050405020304" pitchFamily="18" charset="0"/>
              </a:rPr>
            </a:br>
            <a:br>
              <a:rPr lang="nl-NL" sz="1800" dirty="0">
                <a:latin typeface="Arial" panose="020B0604020202020204" pitchFamily="34" charset="0"/>
                <a:ea typeface="Times New Roman" panose="02020603050405020304" pitchFamily="18" charset="0"/>
                <a:cs typeface="Times New Roman" panose="02020603050405020304" pitchFamily="18" charset="0"/>
              </a:rPr>
            </a:br>
            <a:br>
              <a:rPr lang="nl-NL" sz="1800" dirty="0">
                <a:latin typeface="Arial" panose="020B0604020202020204" pitchFamily="34" charset="0"/>
                <a:ea typeface="Times New Roman" panose="02020603050405020304" pitchFamily="18" charset="0"/>
                <a:cs typeface="Times New Roman" panose="02020603050405020304" pitchFamily="18" charset="0"/>
              </a:rPr>
            </a:br>
            <a:r>
              <a:rPr lang="nl-NL" sz="2800" dirty="0">
                <a:latin typeface="Arial" panose="020B0604020202020204" pitchFamily="34" charset="0"/>
                <a:ea typeface="Times New Roman" panose="02020603050405020304" pitchFamily="18" charset="0"/>
                <a:cs typeface="Times New Roman" panose="02020603050405020304" pitchFamily="18" charset="0"/>
              </a:rPr>
              <a:t>vertaling J. </a:t>
            </a:r>
            <a:r>
              <a:rPr lang="nl-NL" sz="2800" dirty="0" err="1">
                <a:latin typeface="Arial" panose="020B0604020202020204" pitchFamily="34" charset="0"/>
                <a:ea typeface="Times New Roman" panose="02020603050405020304" pitchFamily="18" charset="0"/>
                <a:cs typeface="Times New Roman" panose="02020603050405020304" pitchFamily="18" charset="0"/>
              </a:rPr>
              <a:t>Naber</a:t>
            </a:r>
            <a:endParaRPr lang="en-US" sz="2800" dirty="0">
              <a:solidFill>
                <a:schemeClr val="tx2"/>
              </a:solidFill>
            </a:endParaRPr>
          </a:p>
        </p:txBody>
      </p:sp>
      <p:pic>
        <p:nvPicPr>
          <p:cNvPr id="5" name="Picture 1">
            <a:extLst>
              <a:ext uri="{FF2B5EF4-FFF2-40B4-BE49-F238E27FC236}">
                <a16:creationId xmlns:a16="http://schemas.microsoft.com/office/drawing/2014/main" id="{DDA91B79-59E0-2670-EEA8-5909D0D2DC59}"/>
              </a:ext>
            </a:extLst>
          </p:cNvPr>
          <p:cNvPicPr>
            <a:picLocks noChangeAspect="1"/>
          </p:cNvPicPr>
          <p:nvPr/>
        </p:nvPicPr>
        <p:blipFill>
          <a:blip r:embed="rId2">
            <a:alphaModFix/>
            <a:extLst>
              <a:ext uri="{28A0092B-C50C-407E-A947-70E740481C1C}">
                <a14:useLocalDpi xmlns:a14="http://schemas.microsoft.com/office/drawing/2010/main" val="0"/>
              </a:ext>
            </a:extLst>
          </a:blip>
          <a:srcRect r="-2" b="24175"/>
          <a:stretch/>
        </p:blipFill>
        <p:spPr bwMode="auto">
          <a:xfrm>
            <a:off x="-76658" y="274223"/>
            <a:ext cx="5298663" cy="6097089"/>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p:spPr>
      </p:pic>
    </p:spTree>
    <p:extLst>
      <p:ext uri="{BB962C8B-B14F-4D97-AF65-F5344CB8AC3E}">
        <p14:creationId xmlns:p14="http://schemas.microsoft.com/office/powerpoint/2010/main" val="3432865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3D53E7-4F9B-416A-96F2-1630DBB9605B}"/>
              </a:ext>
            </a:extLst>
          </p:cNvPr>
          <p:cNvSpPr>
            <a:spLocks noGrp="1"/>
          </p:cNvSpPr>
          <p:nvPr>
            <p:ph type="title"/>
          </p:nvPr>
        </p:nvSpPr>
        <p:spPr/>
        <p:txBody>
          <a:bodyPr>
            <a:normAutofit/>
          </a:bodyPr>
          <a:lstStyle/>
          <a:p>
            <a:r>
              <a:rPr lang="nl-NL" sz="3600" b="1" dirty="0" err="1">
                <a:latin typeface="+mn-lt"/>
              </a:rPr>
              <a:t>JdH</a:t>
            </a:r>
            <a:r>
              <a:rPr lang="nl-NL" sz="3600" b="1" dirty="0">
                <a:latin typeface="+mn-lt"/>
              </a:rPr>
              <a:t> 256: “Tel uw zegeningen”</a:t>
            </a:r>
          </a:p>
        </p:txBody>
      </p:sp>
      <p:sp>
        <p:nvSpPr>
          <p:cNvPr id="3" name="Tijdelijke aanduiding voor inhoud 2">
            <a:extLst>
              <a:ext uri="{FF2B5EF4-FFF2-40B4-BE49-F238E27FC236}">
                <a16:creationId xmlns:a16="http://schemas.microsoft.com/office/drawing/2014/main" id="{7A7DE1DB-A4DE-4D4D-8B30-FD6F9576C465}"/>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670452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420065"/>
          </a:xfrm>
        </p:spPr>
        <p:txBody>
          <a:bodyPr>
            <a:normAutofit fontScale="90000"/>
          </a:bodyPr>
          <a:lstStyle/>
          <a:p>
            <a:r>
              <a:rPr lang="nl-NL" b="1" dirty="0">
                <a:latin typeface="+mn-lt"/>
              </a:rPr>
              <a:t>Joh de Heer, 256</a:t>
            </a:r>
          </a:p>
        </p:txBody>
      </p:sp>
      <p:sp>
        <p:nvSpPr>
          <p:cNvPr id="3" name="Tijdelijke aanduiding voor inhoud 2"/>
          <p:cNvSpPr>
            <a:spLocks noGrp="1"/>
          </p:cNvSpPr>
          <p:nvPr>
            <p:ph idx="1"/>
          </p:nvPr>
        </p:nvSpPr>
        <p:spPr>
          <a:xfrm>
            <a:off x="628650" y="785191"/>
            <a:ext cx="7886700" cy="5391772"/>
          </a:xfrm>
        </p:spPr>
        <p:txBody>
          <a:bodyPr>
            <a:normAutofit/>
          </a:bodyPr>
          <a:lstStyle/>
          <a:p>
            <a:pPr marL="0" indent="0">
              <a:buNone/>
            </a:pPr>
            <a:r>
              <a:rPr lang="nl-NL" sz="4000" dirty="0"/>
              <a:t>Als op ‘s levens zee de stormwind om u loeit.</a:t>
            </a:r>
            <a:br>
              <a:rPr lang="nl-NL" sz="4000" dirty="0"/>
            </a:br>
            <a:r>
              <a:rPr lang="nl-NL" sz="4000" dirty="0"/>
              <a:t>Als ge tevergeefs uw arme hart vermoeit.</a:t>
            </a:r>
            <a:br>
              <a:rPr lang="nl-NL" sz="4000" dirty="0"/>
            </a:br>
            <a:r>
              <a:rPr lang="nl-NL" sz="4000" dirty="0"/>
              <a:t>Tel uw zegeningen tel ze een voor een.</a:t>
            </a:r>
            <a:br>
              <a:rPr lang="nl-NL" sz="4000" dirty="0"/>
            </a:br>
            <a:r>
              <a:rPr lang="nl-NL" sz="4000" dirty="0"/>
              <a:t>En ge zegt verwonderd: Hij liet nooit alleen.</a:t>
            </a:r>
          </a:p>
        </p:txBody>
      </p:sp>
    </p:spTree>
    <p:extLst>
      <p:ext uri="{BB962C8B-B14F-4D97-AF65-F5344CB8AC3E}">
        <p14:creationId xmlns:p14="http://schemas.microsoft.com/office/powerpoint/2010/main" val="1735481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D741317-9115-ECE7-13AA-F5EAD45EFFD4}"/>
              </a:ext>
            </a:extLst>
          </p:cNvPr>
          <p:cNvSpPr txBox="1"/>
          <p:nvPr/>
        </p:nvSpPr>
        <p:spPr>
          <a:xfrm>
            <a:off x="664319" y="323220"/>
            <a:ext cx="7515628" cy="707886"/>
          </a:xfrm>
          <a:prstGeom prst="rect">
            <a:avLst/>
          </a:prstGeom>
          <a:noFill/>
        </p:spPr>
        <p:txBody>
          <a:bodyPr wrap="square" rtlCol="0">
            <a:spAutoFit/>
          </a:bodyPr>
          <a:lstStyle/>
          <a:p>
            <a:r>
              <a:rPr lang="nl-NL" sz="4000" b="1" dirty="0"/>
              <a:t>Collecte zondag 23-02-2025</a:t>
            </a:r>
          </a:p>
        </p:txBody>
      </p:sp>
      <p:sp>
        <p:nvSpPr>
          <p:cNvPr id="3" name="Tekstvak 2">
            <a:extLst>
              <a:ext uri="{FF2B5EF4-FFF2-40B4-BE49-F238E27FC236}">
                <a16:creationId xmlns:a16="http://schemas.microsoft.com/office/drawing/2014/main" id="{0C27BC2A-48B4-A767-06F4-5725B1720416}"/>
              </a:ext>
            </a:extLst>
          </p:cNvPr>
          <p:cNvSpPr txBox="1"/>
          <p:nvPr/>
        </p:nvSpPr>
        <p:spPr>
          <a:xfrm>
            <a:off x="664319" y="1294761"/>
            <a:ext cx="7301796" cy="1754326"/>
          </a:xfrm>
          <a:prstGeom prst="rect">
            <a:avLst/>
          </a:prstGeom>
          <a:noFill/>
        </p:spPr>
        <p:txBody>
          <a:bodyPr wrap="square" rtlCol="0">
            <a:spAutoFit/>
          </a:bodyPr>
          <a:lstStyle/>
          <a:p>
            <a:r>
              <a:rPr lang="nl-NL" sz="3600" dirty="0"/>
              <a:t>De collecte in deze dienst is bestemd voor de diaconie.</a:t>
            </a:r>
          </a:p>
          <a:p>
            <a:endParaRPr lang="nl-NL" sz="3600" dirty="0"/>
          </a:p>
        </p:txBody>
      </p:sp>
      <p:sp>
        <p:nvSpPr>
          <p:cNvPr id="5" name="Tekstvak 4">
            <a:extLst>
              <a:ext uri="{FF2B5EF4-FFF2-40B4-BE49-F238E27FC236}">
                <a16:creationId xmlns:a16="http://schemas.microsoft.com/office/drawing/2014/main" id="{E9EB678E-E6B4-A70F-92B1-3CA30EB5193A}"/>
              </a:ext>
            </a:extLst>
          </p:cNvPr>
          <p:cNvSpPr txBox="1"/>
          <p:nvPr/>
        </p:nvSpPr>
        <p:spPr>
          <a:xfrm>
            <a:off x="664319" y="4721657"/>
            <a:ext cx="6751090" cy="2062103"/>
          </a:xfrm>
          <a:prstGeom prst="rect">
            <a:avLst/>
          </a:prstGeom>
          <a:noFill/>
        </p:spPr>
        <p:txBody>
          <a:bodyPr wrap="square" rtlCol="0">
            <a:spAutoFit/>
          </a:bodyPr>
          <a:lstStyle/>
          <a:p>
            <a:r>
              <a:rPr lang="nl-NL" sz="3600" dirty="0"/>
              <a:t>Via de </a:t>
            </a:r>
            <a:r>
              <a:rPr lang="nl-NL" sz="3600" dirty="0" err="1"/>
              <a:t>Scipio</a:t>
            </a:r>
            <a:r>
              <a:rPr lang="nl-NL" sz="3600" dirty="0"/>
              <a:t>-app van de Mariakerk kunt u thuis of in de kerk ook geven.</a:t>
            </a:r>
          </a:p>
          <a:p>
            <a:endParaRPr lang="nl-NL" sz="2000" dirty="0"/>
          </a:p>
        </p:txBody>
      </p:sp>
      <p:pic>
        <p:nvPicPr>
          <p:cNvPr id="7" name="Afbeelding 6" descr="Afbeelding met Graphics, logo, Lettertype, symbool&#10;&#10;Automatisch gegenereerde beschrijving">
            <a:extLst>
              <a:ext uri="{FF2B5EF4-FFF2-40B4-BE49-F238E27FC236}">
                <a16:creationId xmlns:a16="http://schemas.microsoft.com/office/drawing/2014/main" id="{F36E3CEC-BB11-140B-6E5B-4331647EC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9843" y="5232334"/>
            <a:ext cx="1392527" cy="1310612"/>
          </a:xfrm>
          <a:prstGeom prst="rect">
            <a:avLst/>
          </a:prstGeom>
        </p:spPr>
      </p:pic>
      <p:sp>
        <p:nvSpPr>
          <p:cNvPr id="8" name="Tekstvak 7">
            <a:extLst>
              <a:ext uri="{FF2B5EF4-FFF2-40B4-BE49-F238E27FC236}">
                <a16:creationId xmlns:a16="http://schemas.microsoft.com/office/drawing/2014/main" id="{5CA8F539-F62D-0468-04A4-AE5633CD6167}"/>
              </a:ext>
            </a:extLst>
          </p:cNvPr>
          <p:cNvSpPr txBox="1"/>
          <p:nvPr/>
        </p:nvSpPr>
        <p:spPr>
          <a:xfrm>
            <a:off x="664319" y="2794234"/>
            <a:ext cx="7208290" cy="1754326"/>
          </a:xfrm>
          <a:prstGeom prst="rect">
            <a:avLst/>
          </a:prstGeom>
          <a:noFill/>
        </p:spPr>
        <p:txBody>
          <a:bodyPr wrap="square" rtlCol="0">
            <a:spAutoFit/>
          </a:bodyPr>
          <a:lstStyle/>
          <a:p>
            <a:r>
              <a:rPr lang="nl-NL" sz="3600" dirty="0"/>
              <a:t>De collecte bij de uitgang is bestemd voor de instandhouding van het kerkgebouw.</a:t>
            </a:r>
          </a:p>
        </p:txBody>
      </p:sp>
    </p:spTree>
    <p:extLst>
      <p:ext uri="{BB962C8B-B14F-4D97-AF65-F5344CB8AC3E}">
        <p14:creationId xmlns:p14="http://schemas.microsoft.com/office/powerpoint/2010/main" val="1534303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normAutofit lnSpcReduction="10000"/>
          </a:bodyPr>
          <a:lstStyle/>
          <a:p>
            <a:pPr marL="0" indent="0">
              <a:buNone/>
            </a:pPr>
            <a:r>
              <a:rPr lang="nl-NL" sz="3600" dirty="0"/>
              <a:t>Refrein:</a:t>
            </a:r>
          </a:p>
          <a:p>
            <a:pPr marL="0" indent="0">
              <a:lnSpc>
                <a:spcPct val="100000"/>
              </a:lnSpc>
              <a:buNone/>
            </a:pPr>
            <a:br>
              <a:rPr lang="nl-NL" sz="3600" dirty="0"/>
            </a:br>
            <a:r>
              <a:rPr lang="nl-NL" sz="4000" dirty="0"/>
              <a:t>Tel uw zegeningen, één voor één.</a:t>
            </a:r>
          </a:p>
          <a:p>
            <a:pPr marL="0" indent="0">
              <a:lnSpc>
                <a:spcPct val="100000"/>
              </a:lnSpc>
              <a:buNone/>
            </a:pPr>
            <a:r>
              <a:rPr lang="nl-NL" sz="4000" dirty="0"/>
              <a:t>Tel ze alle en vergeet er geen.</a:t>
            </a:r>
            <a:br>
              <a:rPr lang="nl-NL" sz="4000" dirty="0"/>
            </a:br>
            <a:r>
              <a:rPr lang="nl-NL" sz="4000" dirty="0"/>
              <a:t>Tel ze alle, noem ze één voor één.</a:t>
            </a:r>
            <a:br>
              <a:rPr lang="nl-NL" sz="4000" dirty="0"/>
            </a:br>
            <a:r>
              <a:rPr lang="nl-NL" sz="4000" dirty="0"/>
              <a:t>En ge ziet Gods liefde dan door alles heen.</a:t>
            </a:r>
          </a:p>
        </p:txBody>
      </p:sp>
    </p:spTree>
    <p:extLst>
      <p:ext uri="{BB962C8B-B14F-4D97-AF65-F5344CB8AC3E}">
        <p14:creationId xmlns:p14="http://schemas.microsoft.com/office/powerpoint/2010/main" val="1179123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787813"/>
          </a:xfrm>
        </p:spPr>
        <p:txBody>
          <a:bodyPr/>
          <a:lstStyle/>
          <a:p>
            <a:endParaRPr lang="nl-NL" dirty="0"/>
          </a:p>
        </p:txBody>
      </p:sp>
      <p:sp>
        <p:nvSpPr>
          <p:cNvPr id="3" name="Tijdelijke aanduiding voor inhoud 2"/>
          <p:cNvSpPr>
            <a:spLocks noGrp="1"/>
          </p:cNvSpPr>
          <p:nvPr>
            <p:ph idx="1"/>
          </p:nvPr>
        </p:nvSpPr>
        <p:spPr>
          <a:xfrm>
            <a:off x="628650" y="1043609"/>
            <a:ext cx="7886700" cy="5192989"/>
          </a:xfrm>
        </p:spPr>
        <p:txBody>
          <a:bodyPr>
            <a:normAutofit/>
          </a:bodyPr>
          <a:lstStyle/>
          <a:p>
            <a:pPr marL="0" indent="0">
              <a:buNone/>
            </a:pPr>
            <a:r>
              <a:rPr lang="nl-NL" sz="4000" dirty="0"/>
              <a:t>Drukken ‘s levens zorgen u soms zwaar terneer.</a:t>
            </a:r>
            <a:br>
              <a:rPr lang="nl-NL" sz="4000" dirty="0"/>
            </a:br>
            <a:r>
              <a:rPr lang="nl-NL" sz="4000" dirty="0"/>
              <a:t>Schijnt het kruis te zwaar u, zeg het aan de Heer.</a:t>
            </a:r>
            <a:br>
              <a:rPr lang="nl-NL" sz="4000" dirty="0"/>
            </a:br>
            <a:r>
              <a:rPr lang="nl-NL" sz="4000" dirty="0"/>
              <a:t>Tel uw zegeningen, wil op Jezus zien.</a:t>
            </a:r>
            <a:br>
              <a:rPr lang="nl-NL" sz="4000" dirty="0"/>
            </a:br>
            <a:r>
              <a:rPr lang="nl-NL" sz="4000" dirty="0"/>
              <a:t>Dan zal ‘t harte zingen en de zorgen </a:t>
            </a:r>
            <a:r>
              <a:rPr lang="nl-NL" sz="4000" dirty="0" err="1"/>
              <a:t>vlien</a:t>
            </a:r>
            <a:r>
              <a:rPr lang="nl-NL" sz="4000" dirty="0"/>
              <a:t>.</a:t>
            </a:r>
          </a:p>
        </p:txBody>
      </p:sp>
    </p:spTree>
    <p:extLst>
      <p:ext uri="{BB962C8B-B14F-4D97-AF65-F5344CB8AC3E}">
        <p14:creationId xmlns:p14="http://schemas.microsoft.com/office/powerpoint/2010/main" val="3814927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a:xfrm>
            <a:off x="340415" y="1845503"/>
            <a:ext cx="7886700" cy="4351338"/>
          </a:xfrm>
        </p:spPr>
        <p:txBody>
          <a:bodyPr>
            <a:normAutofit lnSpcReduction="10000"/>
          </a:bodyPr>
          <a:lstStyle/>
          <a:p>
            <a:pPr marL="0" indent="0">
              <a:buNone/>
            </a:pPr>
            <a:r>
              <a:rPr lang="nl-NL" sz="3600" dirty="0"/>
              <a:t>Refrein:</a:t>
            </a:r>
          </a:p>
          <a:p>
            <a:pPr marL="0" indent="0">
              <a:lnSpc>
                <a:spcPct val="100000"/>
              </a:lnSpc>
              <a:buNone/>
            </a:pPr>
            <a:br>
              <a:rPr lang="nl-NL" sz="3600" dirty="0"/>
            </a:br>
            <a:r>
              <a:rPr lang="nl-NL" sz="4000" dirty="0"/>
              <a:t>Tel uw zegeningen, één voor één.</a:t>
            </a:r>
          </a:p>
          <a:p>
            <a:pPr marL="0" indent="0">
              <a:lnSpc>
                <a:spcPct val="100000"/>
              </a:lnSpc>
              <a:buNone/>
            </a:pPr>
            <a:r>
              <a:rPr lang="nl-NL" sz="4000" dirty="0"/>
              <a:t>Tel ze alle en vergeet er geen.</a:t>
            </a:r>
            <a:br>
              <a:rPr lang="nl-NL" sz="4000" dirty="0"/>
            </a:br>
            <a:r>
              <a:rPr lang="nl-NL" sz="4000" dirty="0"/>
              <a:t>Tel ze alle, noem ze één voor één.</a:t>
            </a:r>
            <a:br>
              <a:rPr lang="nl-NL" sz="4000" dirty="0"/>
            </a:br>
            <a:r>
              <a:rPr lang="nl-NL" sz="4000" dirty="0"/>
              <a:t>En ge ziet Gods liefde dan door alles heen.</a:t>
            </a:r>
          </a:p>
        </p:txBody>
      </p:sp>
    </p:spTree>
    <p:extLst>
      <p:ext uri="{BB962C8B-B14F-4D97-AF65-F5344CB8AC3E}">
        <p14:creationId xmlns:p14="http://schemas.microsoft.com/office/powerpoint/2010/main" val="1974851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noAutofit/>
          </a:bodyPr>
          <a:lstStyle/>
          <a:p>
            <a:pPr marL="0" indent="0">
              <a:buNone/>
            </a:pPr>
            <a:r>
              <a:rPr lang="nl-NL" sz="4000" dirty="0"/>
              <a:t>Als ge ziet op </a:t>
            </a:r>
            <a:r>
              <a:rPr lang="nl-NL" sz="4000" dirty="0" err="1"/>
              <a:t>and’ren</a:t>
            </a:r>
            <a:r>
              <a:rPr lang="nl-NL" sz="4000" dirty="0"/>
              <a:t> met veel geld en goed.</a:t>
            </a:r>
            <a:br>
              <a:rPr lang="nl-NL" sz="4000" dirty="0"/>
            </a:br>
            <a:r>
              <a:rPr lang="nl-NL" sz="4000" dirty="0"/>
              <a:t>Weet uw hemelvader geeft u overvloed.</a:t>
            </a:r>
            <a:br>
              <a:rPr lang="nl-NL" sz="4000" dirty="0"/>
            </a:br>
            <a:r>
              <a:rPr lang="nl-NL" sz="4000" dirty="0"/>
              <a:t>Tel uw zegeningen voor geen geld te koop.</a:t>
            </a:r>
            <a:br>
              <a:rPr lang="nl-NL" sz="4000" dirty="0"/>
            </a:br>
            <a:r>
              <a:rPr lang="nl-NL" sz="4000" dirty="0"/>
              <a:t>Schatten in de hemel zijn uw blijde hoop.</a:t>
            </a:r>
          </a:p>
        </p:txBody>
      </p:sp>
    </p:spTree>
    <p:extLst>
      <p:ext uri="{BB962C8B-B14F-4D97-AF65-F5344CB8AC3E}">
        <p14:creationId xmlns:p14="http://schemas.microsoft.com/office/powerpoint/2010/main" val="661439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a:xfrm>
            <a:off x="340415" y="1845503"/>
            <a:ext cx="7886700" cy="4351338"/>
          </a:xfrm>
        </p:spPr>
        <p:txBody>
          <a:bodyPr>
            <a:normAutofit lnSpcReduction="10000"/>
          </a:bodyPr>
          <a:lstStyle/>
          <a:p>
            <a:pPr marL="0" indent="0">
              <a:buNone/>
            </a:pPr>
            <a:r>
              <a:rPr lang="nl-NL" sz="3600" dirty="0"/>
              <a:t>Refrein:</a:t>
            </a:r>
          </a:p>
          <a:p>
            <a:pPr marL="0" indent="0">
              <a:lnSpc>
                <a:spcPct val="100000"/>
              </a:lnSpc>
              <a:buNone/>
            </a:pPr>
            <a:br>
              <a:rPr lang="nl-NL" sz="3600" dirty="0"/>
            </a:br>
            <a:r>
              <a:rPr lang="nl-NL" sz="4000" dirty="0"/>
              <a:t>Tel uw zegeningen, één voor één.</a:t>
            </a:r>
          </a:p>
          <a:p>
            <a:pPr marL="0" indent="0">
              <a:lnSpc>
                <a:spcPct val="100000"/>
              </a:lnSpc>
              <a:buNone/>
            </a:pPr>
            <a:r>
              <a:rPr lang="nl-NL" sz="4000" dirty="0"/>
              <a:t>Tel ze alle en vergeet er geen.</a:t>
            </a:r>
            <a:br>
              <a:rPr lang="nl-NL" sz="4000" dirty="0"/>
            </a:br>
            <a:r>
              <a:rPr lang="nl-NL" sz="4000" dirty="0"/>
              <a:t>Tel ze alle, noem ze één voor één.</a:t>
            </a:r>
            <a:br>
              <a:rPr lang="nl-NL" sz="4000" dirty="0"/>
            </a:br>
            <a:r>
              <a:rPr lang="nl-NL" sz="4000" dirty="0"/>
              <a:t>En ge ziet Gods liefde dan door alles heen.</a:t>
            </a:r>
          </a:p>
        </p:txBody>
      </p:sp>
    </p:spTree>
    <p:extLst>
      <p:ext uri="{BB962C8B-B14F-4D97-AF65-F5344CB8AC3E}">
        <p14:creationId xmlns:p14="http://schemas.microsoft.com/office/powerpoint/2010/main" val="2141594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normAutofit/>
          </a:bodyPr>
          <a:lstStyle/>
          <a:p>
            <a:pPr marL="0" indent="0">
              <a:buNone/>
            </a:pPr>
            <a:r>
              <a:rPr lang="nl-NL" sz="4000" dirty="0"/>
              <a:t>Zo in alle moeiten zorgen zonder tal.</a:t>
            </a:r>
            <a:br>
              <a:rPr lang="nl-NL" sz="4000" dirty="0"/>
            </a:br>
            <a:r>
              <a:rPr lang="nl-NL" sz="4000" dirty="0"/>
              <a:t>Wees toch nooit ontmoedigd, God is overal.</a:t>
            </a:r>
            <a:br>
              <a:rPr lang="nl-NL" sz="4000" dirty="0"/>
            </a:br>
            <a:r>
              <a:rPr lang="nl-NL" sz="4000" dirty="0"/>
              <a:t>Tel uw zegeningen, </a:t>
            </a:r>
            <a:r>
              <a:rPr lang="nl-NL" sz="4000" dirty="0" err="1"/>
              <a:t>eng’len</a:t>
            </a:r>
            <a:r>
              <a:rPr lang="nl-NL" sz="4000" dirty="0"/>
              <a:t> </a:t>
            </a:r>
            <a:r>
              <a:rPr lang="nl-NL" sz="4000" dirty="0" err="1"/>
              <a:t>luist’ren</a:t>
            </a:r>
            <a:r>
              <a:rPr lang="nl-NL" sz="4000" dirty="0"/>
              <a:t> toe.</a:t>
            </a:r>
            <a:br>
              <a:rPr lang="nl-NL" sz="4000" dirty="0"/>
            </a:br>
            <a:r>
              <a:rPr lang="nl-NL" sz="4000" dirty="0"/>
              <a:t>Troost en hulp schenkt Hij u, volg dan blij te moe.</a:t>
            </a:r>
          </a:p>
        </p:txBody>
      </p:sp>
    </p:spTree>
    <p:extLst>
      <p:ext uri="{BB962C8B-B14F-4D97-AF65-F5344CB8AC3E}">
        <p14:creationId xmlns:p14="http://schemas.microsoft.com/office/powerpoint/2010/main" val="3676995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a:xfrm>
            <a:off x="340415" y="1845503"/>
            <a:ext cx="7886700" cy="4351338"/>
          </a:xfrm>
        </p:spPr>
        <p:txBody>
          <a:bodyPr>
            <a:normAutofit lnSpcReduction="10000"/>
          </a:bodyPr>
          <a:lstStyle/>
          <a:p>
            <a:pPr marL="0" indent="0">
              <a:buNone/>
            </a:pPr>
            <a:r>
              <a:rPr lang="nl-NL" sz="3600" dirty="0"/>
              <a:t>Refrein:</a:t>
            </a:r>
          </a:p>
          <a:p>
            <a:pPr marL="0" indent="0">
              <a:lnSpc>
                <a:spcPct val="100000"/>
              </a:lnSpc>
              <a:buNone/>
            </a:pPr>
            <a:br>
              <a:rPr lang="nl-NL" sz="3600" dirty="0"/>
            </a:br>
            <a:r>
              <a:rPr lang="nl-NL" sz="4000" dirty="0"/>
              <a:t>Tel uw zegeningen, één voor één.</a:t>
            </a:r>
          </a:p>
          <a:p>
            <a:pPr marL="0" indent="0">
              <a:lnSpc>
                <a:spcPct val="100000"/>
              </a:lnSpc>
              <a:buNone/>
            </a:pPr>
            <a:r>
              <a:rPr lang="nl-NL" sz="4000" dirty="0"/>
              <a:t>Tel ze alle en vergeet er geen.</a:t>
            </a:r>
            <a:br>
              <a:rPr lang="nl-NL" sz="4000" dirty="0"/>
            </a:br>
            <a:r>
              <a:rPr lang="nl-NL" sz="4000" dirty="0"/>
              <a:t>Tel ze alle, noem ze één voor één.</a:t>
            </a:r>
            <a:br>
              <a:rPr lang="nl-NL" sz="4000" dirty="0"/>
            </a:br>
            <a:r>
              <a:rPr lang="nl-NL" sz="4000" dirty="0"/>
              <a:t>En ge ziet Gods liefde dan door alles heen.</a:t>
            </a:r>
          </a:p>
        </p:txBody>
      </p:sp>
    </p:spTree>
    <p:extLst>
      <p:ext uri="{BB962C8B-B14F-4D97-AF65-F5344CB8AC3E}">
        <p14:creationId xmlns:p14="http://schemas.microsoft.com/office/powerpoint/2010/main" val="3363345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4EF979-DFB7-477B-85C4-6E619E92DCFD}"/>
              </a:ext>
            </a:extLst>
          </p:cNvPr>
          <p:cNvSpPr>
            <a:spLocks noGrp="1"/>
          </p:cNvSpPr>
          <p:nvPr>
            <p:ph type="title"/>
          </p:nvPr>
        </p:nvSpPr>
        <p:spPr/>
        <p:txBody>
          <a:bodyPr>
            <a:normAutofit/>
          </a:bodyPr>
          <a:lstStyle/>
          <a:p>
            <a:r>
              <a:rPr lang="nl-NL" sz="3600" b="1" dirty="0">
                <a:latin typeface="+mn-lt"/>
              </a:rPr>
              <a:t>Drempelgebed </a:t>
            </a:r>
          </a:p>
        </p:txBody>
      </p:sp>
      <p:sp>
        <p:nvSpPr>
          <p:cNvPr id="3" name="Tijdelijke aanduiding voor inhoud 2">
            <a:extLst>
              <a:ext uri="{FF2B5EF4-FFF2-40B4-BE49-F238E27FC236}">
                <a16:creationId xmlns:a16="http://schemas.microsoft.com/office/drawing/2014/main" id="{77EDC1C9-11BD-4164-9D36-8C3CF259C955}"/>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463950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D8D9F-1B17-4CBF-8825-8B3FDB79E8FD}"/>
              </a:ext>
            </a:extLst>
          </p:cNvPr>
          <p:cNvSpPr>
            <a:spLocks noGrp="1"/>
          </p:cNvSpPr>
          <p:nvPr>
            <p:ph type="title"/>
          </p:nvPr>
        </p:nvSpPr>
        <p:spPr/>
        <p:txBody>
          <a:bodyPr>
            <a:normAutofit/>
          </a:bodyPr>
          <a:lstStyle/>
          <a:p>
            <a:r>
              <a:rPr lang="nl-NL" sz="3600" b="1" dirty="0">
                <a:latin typeface="+mn-lt"/>
              </a:rPr>
              <a:t>Woorden van vergeving </a:t>
            </a:r>
          </a:p>
        </p:txBody>
      </p:sp>
      <p:sp>
        <p:nvSpPr>
          <p:cNvPr id="3" name="Tijdelijke aanduiding voor inhoud 2">
            <a:extLst>
              <a:ext uri="{FF2B5EF4-FFF2-40B4-BE49-F238E27FC236}">
                <a16:creationId xmlns:a16="http://schemas.microsoft.com/office/drawing/2014/main" id="{C032643C-F2C9-4CF2-BFDF-BA184D5899B3}"/>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42876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F1E3BF8-24CC-D225-4FF7-058720EF8C63}"/>
              </a:ext>
            </a:extLst>
          </p:cNvPr>
          <p:cNvSpPr>
            <a:spLocks noGrp="1"/>
          </p:cNvSpPr>
          <p:nvPr>
            <p:ph idx="1"/>
          </p:nvPr>
        </p:nvSpPr>
        <p:spPr>
          <a:xfrm>
            <a:off x="628650" y="438411"/>
            <a:ext cx="7886700" cy="5738552"/>
          </a:xfrm>
        </p:spPr>
        <p:txBody>
          <a:bodyPr>
            <a:normAutofit/>
          </a:bodyPr>
          <a:lstStyle/>
          <a:p>
            <a:pPr marL="0" indent="0">
              <a:buNone/>
            </a:pPr>
            <a:r>
              <a:rPr lang="nl-NL" baseline="-25000" dirty="0">
                <a:effectLst/>
                <a:latin typeface="Arial" panose="020B0604020202020204" pitchFamily="34" charset="0"/>
              </a:rPr>
              <a:t>16</a:t>
            </a:r>
            <a:r>
              <a:rPr lang="nl-NL" sz="3600" dirty="0">
                <a:effectLst/>
              </a:rPr>
              <a:t>Was je, reinig je, maak een eind aan je misdaden, ik kan ze niet meer zien. Vermijd alle kwaad </a:t>
            </a:r>
            <a:r>
              <a:rPr lang="nl-NL" baseline="-25000" dirty="0">
                <a:effectLst/>
                <a:latin typeface="Arial" panose="020B0604020202020204" pitchFamily="34" charset="0"/>
              </a:rPr>
              <a:t>17</a:t>
            </a:r>
            <a:r>
              <a:rPr lang="nl-NL" sz="3600" dirty="0">
                <a:effectLst/>
              </a:rPr>
              <a:t>en leer goed te doen. Zoek het recht, houd tirannen in toom, bied wezen bescherming, sta weduwen bij. </a:t>
            </a:r>
            <a:r>
              <a:rPr lang="nl-NL" baseline="-25000" dirty="0">
                <a:effectLst/>
                <a:latin typeface="Arial" panose="020B0604020202020204" pitchFamily="34" charset="0"/>
              </a:rPr>
              <a:t>18</a:t>
            </a:r>
            <a:r>
              <a:rPr lang="nl-NL" sz="3600" dirty="0">
                <a:effectLst/>
              </a:rPr>
              <a:t>De </a:t>
            </a:r>
            <a:r>
              <a:rPr lang="nl-NL" sz="3600" cap="small" dirty="0">
                <a:effectLst/>
              </a:rPr>
              <a:t>HEER</a:t>
            </a:r>
            <a:r>
              <a:rPr lang="nl-NL" sz="3600" dirty="0">
                <a:effectLst/>
              </a:rPr>
              <a:t> zegt: Laten we zien wie er in zijn recht staat. Al zijn je zonden rood als scharlaken, ze worden wit als sneeuw, al zijn ze rood als purper, ze worden wit als wol.</a:t>
            </a:r>
          </a:p>
          <a:p>
            <a:pPr marL="0" indent="0">
              <a:buNone/>
            </a:pPr>
            <a:endParaRPr lang="nl-NL" sz="3600" dirty="0"/>
          </a:p>
        </p:txBody>
      </p:sp>
    </p:spTree>
    <p:extLst>
      <p:ext uri="{BB962C8B-B14F-4D97-AF65-F5344CB8AC3E}">
        <p14:creationId xmlns:p14="http://schemas.microsoft.com/office/powerpoint/2010/main" val="2030153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0D1CDE-8390-438F-8772-B68EC4494F38}"/>
              </a:ext>
            </a:extLst>
          </p:cNvPr>
          <p:cNvSpPr>
            <a:spLocks noGrp="1"/>
          </p:cNvSpPr>
          <p:nvPr>
            <p:ph type="title"/>
          </p:nvPr>
        </p:nvSpPr>
        <p:spPr>
          <a:xfrm>
            <a:off x="277792" y="365126"/>
            <a:ext cx="8588416" cy="2702165"/>
          </a:xfrm>
        </p:spPr>
        <p:txBody>
          <a:bodyPr>
            <a:normAutofit/>
          </a:bodyPr>
          <a:lstStyle/>
          <a:p>
            <a:r>
              <a:rPr lang="nl-NL" sz="3600" b="1" dirty="0">
                <a:latin typeface="+mn-lt"/>
              </a:rPr>
              <a:t>De Raad van Kerken Vollenhove/Sint Jansklooster organiseert op zes zaterdagen in de 40-dagen periode voor Pasen, een wandeling in de omgeving van Vollenhove.</a:t>
            </a:r>
          </a:p>
        </p:txBody>
      </p:sp>
      <p:sp>
        <p:nvSpPr>
          <p:cNvPr id="3" name="Tijdelijke aanduiding voor inhoud 2">
            <a:extLst>
              <a:ext uri="{FF2B5EF4-FFF2-40B4-BE49-F238E27FC236}">
                <a16:creationId xmlns:a16="http://schemas.microsoft.com/office/drawing/2014/main" id="{520C4069-BD37-4938-8A5C-C410B329A8AD}"/>
              </a:ext>
            </a:extLst>
          </p:cNvPr>
          <p:cNvSpPr>
            <a:spLocks noGrp="1"/>
          </p:cNvSpPr>
          <p:nvPr>
            <p:ph idx="1"/>
          </p:nvPr>
        </p:nvSpPr>
        <p:spPr>
          <a:xfrm>
            <a:off x="370391" y="2835798"/>
            <a:ext cx="8144960" cy="3341166"/>
          </a:xfrm>
        </p:spPr>
        <p:txBody>
          <a:bodyPr>
            <a:noAutofit/>
          </a:bodyPr>
          <a:lstStyle/>
          <a:p>
            <a:pPr marL="0" indent="0">
              <a:buNone/>
            </a:pPr>
            <a:r>
              <a:rPr lang="nl-NL" sz="3200" dirty="0"/>
              <a:t>Deze periode is van oudsher een tijd van vasten en bewust leven voor alle christenen. We</a:t>
            </a:r>
          </a:p>
          <a:p>
            <a:pPr marL="0" indent="0">
              <a:buNone/>
            </a:pPr>
            <a:r>
              <a:rPr lang="nl-NL" sz="3200" dirty="0"/>
              <a:t>denken in deze tijd aan Jezus die opliep met zijn vrienden naar Jeruzalem. Hij ging over</a:t>
            </a:r>
          </a:p>
          <a:p>
            <a:pPr marL="0" indent="0">
              <a:buNone/>
            </a:pPr>
            <a:r>
              <a:rPr lang="nl-NL" sz="3200" dirty="0"/>
              <a:t>bergen en door dalen, stap voor stap.</a:t>
            </a:r>
          </a:p>
          <a:p>
            <a:pPr marL="0" indent="0">
              <a:buNone/>
            </a:pPr>
            <a:r>
              <a:rPr lang="nl-NL" sz="3200" dirty="0"/>
              <a:t>We geloven dat Hij nog steeds oploopt met mensen door het leven.</a:t>
            </a:r>
          </a:p>
        </p:txBody>
      </p:sp>
    </p:spTree>
    <p:extLst>
      <p:ext uri="{BB962C8B-B14F-4D97-AF65-F5344CB8AC3E}">
        <p14:creationId xmlns:p14="http://schemas.microsoft.com/office/powerpoint/2010/main" val="2643050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16F3B-A110-7DC7-51CA-EFE865F9291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D9ABB4-4930-1C4F-9CF6-238600318510}"/>
              </a:ext>
            </a:extLst>
          </p:cNvPr>
          <p:cNvSpPr>
            <a:spLocks noGrp="1"/>
          </p:cNvSpPr>
          <p:nvPr>
            <p:ph type="title"/>
          </p:nvPr>
        </p:nvSpPr>
        <p:spPr/>
        <p:txBody>
          <a:bodyPr>
            <a:normAutofit/>
          </a:bodyPr>
          <a:lstStyle/>
          <a:p>
            <a:r>
              <a:rPr lang="nl-NL" sz="3600" b="1" dirty="0">
                <a:latin typeface="+mn-lt"/>
              </a:rPr>
              <a:t>Bemoediging</a:t>
            </a:r>
          </a:p>
        </p:txBody>
      </p:sp>
      <p:sp>
        <p:nvSpPr>
          <p:cNvPr id="3" name="Tijdelijke aanduiding voor inhoud 2">
            <a:extLst>
              <a:ext uri="{FF2B5EF4-FFF2-40B4-BE49-F238E27FC236}">
                <a16:creationId xmlns:a16="http://schemas.microsoft.com/office/drawing/2014/main" id="{7954306D-E25B-33B9-DD84-AE3BF4FE8368}"/>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440960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6F712-D396-4710-0FCB-1BBCB34D27B5}"/>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6C6D942-6587-E24B-B0E5-4AFE3A8870B2}"/>
              </a:ext>
            </a:extLst>
          </p:cNvPr>
          <p:cNvSpPr>
            <a:spLocks noGrp="1"/>
          </p:cNvSpPr>
          <p:nvPr>
            <p:ph idx="1"/>
          </p:nvPr>
        </p:nvSpPr>
        <p:spPr>
          <a:xfrm>
            <a:off x="628650" y="438410"/>
            <a:ext cx="7886700" cy="8423753"/>
          </a:xfrm>
        </p:spPr>
        <p:txBody>
          <a:bodyPr>
            <a:noAutofit/>
          </a:bodyPr>
          <a:lstStyle/>
          <a:p>
            <a:pPr marL="0" indent="0">
              <a:buNone/>
            </a:pPr>
            <a:r>
              <a:rPr lang="nl-NL" sz="3600" baseline="-25000" dirty="0">
                <a:effectLst/>
              </a:rPr>
              <a:t>1</a:t>
            </a:r>
            <a:r>
              <a:rPr lang="nl-NL" sz="3600" b="0" i="0" dirty="0">
                <a:effectLst/>
              </a:rPr>
              <a:t>Nu wij door zo’n menigte geloofsgetuigen omringd zijn, moeten ook wij de last van de zonde, waarin we steeds weer verstrikt raken, van ons afwerpen en vastberaden de wedstrijd lopen die voor ons ligt. </a:t>
            </a:r>
            <a:r>
              <a:rPr lang="nl-NL" sz="3600" baseline="-25000" dirty="0">
                <a:effectLst/>
              </a:rPr>
              <a:t>2</a:t>
            </a:r>
            <a:r>
              <a:rPr lang="nl-NL" sz="3600" b="0" i="0" dirty="0">
                <a:effectLst/>
              </a:rPr>
              <a:t>Laten we daarbij de blik gericht houden op Jezus, de grondlegger en voltooier van ons geloof: denkend aan de vreugde die voor hem in het verschiet lag, liet hij zich niet afschrikken door de schande van het kruis. </a:t>
            </a:r>
            <a:endParaRPr lang="nl-NL" sz="3600" dirty="0"/>
          </a:p>
        </p:txBody>
      </p:sp>
    </p:spTree>
    <p:extLst>
      <p:ext uri="{BB962C8B-B14F-4D97-AF65-F5344CB8AC3E}">
        <p14:creationId xmlns:p14="http://schemas.microsoft.com/office/powerpoint/2010/main" val="1838744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CBBF0-2D21-8DBE-1A04-4865D0F83A28}"/>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8F619E6-0AF5-4D9A-961F-57C8CE81297F}"/>
              </a:ext>
            </a:extLst>
          </p:cNvPr>
          <p:cNvSpPr>
            <a:spLocks noGrp="1"/>
          </p:cNvSpPr>
          <p:nvPr>
            <p:ph idx="1"/>
          </p:nvPr>
        </p:nvSpPr>
        <p:spPr>
          <a:xfrm>
            <a:off x="628650" y="438410"/>
            <a:ext cx="7886700" cy="8423753"/>
          </a:xfrm>
        </p:spPr>
        <p:txBody>
          <a:bodyPr>
            <a:noAutofit/>
          </a:bodyPr>
          <a:lstStyle/>
          <a:p>
            <a:pPr marL="0" indent="0">
              <a:buNone/>
            </a:pPr>
            <a:r>
              <a:rPr lang="nl-NL" sz="3600" b="0" i="0" dirty="0">
                <a:effectLst/>
              </a:rPr>
              <a:t>Hij hield stand en nam plaats aan de rechterzijde van de troon van God. </a:t>
            </a:r>
            <a:r>
              <a:rPr lang="nl-NL" sz="3600" baseline="-25000" dirty="0">
                <a:effectLst/>
              </a:rPr>
              <a:t>3</a:t>
            </a:r>
            <a:r>
              <a:rPr lang="nl-NL" sz="3600" b="0" i="0" dirty="0">
                <a:effectLst/>
              </a:rPr>
              <a:t>Laat tot u doordringen hoe hij standhield toen de zondaars zich zo tegen hem verzetten, opdat u niet de moed verliest en het opgeeft. </a:t>
            </a:r>
            <a:r>
              <a:rPr lang="nl-NL" sz="3600" baseline="-25000" dirty="0">
                <a:effectLst/>
              </a:rPr>
              <a:t>4</a:t>
            </a:r>
            <a:r>
              <a:rPr lang="nl-NL" sz="3600" b="0" i="0" dirty="0">
                <a:effectLst/>
              </a:rPr>
              <a:t>U hebt in uw strijd tegen de zonde uw leven nog niet op het spel gezet. </a:t>
            </a:r>
            <a:r>
              <a:rPr lang="nl-NL" sz="3600" baseline="-25000" dirty="0">
                <a:effectLst/>
              </a:rPr>
              <a:t>5</a:t>
            </a:r>
            <a:r>
              <a:rPr lang="nl-NL" sz="3600" b="0" i="0" dirty="0">
                <a:effectLst/>
              </a:rPr>
              <a:t>Kennelijk bent u de bemoediging vergeten die tot u als tot kinderen wordt gericht:</a:t>
            </a:r>
            <a:endParaRPr lang="nl-NL" sz="3600" dirty="0"/>
          </a:p>
        </p:txBody>
      </p:sp>
    </p:spTree>
    <p:extLst>
      <p:ext uri="{BB962C8B-B14F-4D97-AF65-F5344CB8AC3E}">
        <p14:creationId xmlns:p14="http://schemas.microsoft.com/office/powerpoint/2010/main" val="34550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744D6-E973-593B-0AC5-49925CDC3527}"/>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9DA0C46-8D21-69BF-AD5B-3688D2F59D85}"/>
              </a:ext>
            </a:extLst>
          </p:cNvPr>
          <p:cNvSpPr>
            <a:spLocks noGrp="1"/>
          </p:cNvSpPr>
          <p:nvPr>
            <p:ph idx="1"/>
          </p:nvPr>
        </p:nvSpPr>
        <p:spPr>
          <a:xfrm>
            <a:off x="628650" y="438410"/>
            <a:ext cx="7886700" cy="8423753"/>
          </a:xfrm>
        </p:spPr>
        <p:txBody>
          <a:bodyPr>
            <a:noAutofit/>
          </a:bodyPr>
          <a:lstStyle/>
          <a:p>
            <a:pPr marL="0" indent="0">
              <a:buNone/>
            </a:pPr>
            <a:r>
              <a:rPr lang="nl-NL" sz="3600" b="0" i="0" dirty="0">
                <a:effectLst/>
              </a:rPr>
              <a:t>‘Mijn zoon, je mag een vermaning van de Heer nooit terzijde schuiven en nooit opgeven als je door hem terechtgewezen wordt, </a:t>
            </a:r>
            <a:r>
              <a:rPr lang="nl-NL" sz="3600" baseline="-25000" dirty="0">
                <a:effectLst/>
              </a:rPr>
              <a:t>6</a:t>
            </a:r>
            <a:r>
              <a:rPr lang="nl-NL" sz="3600" b="0" i="0" dirty="0">
                <a:effectLst/>
              </a:rPr>
              <a:t>want de Heer berispt wie hij liefheeft, straft elke zoon van wie hij houdt.’ </a:t>
            </a:r>
            <a:r>
              <a:rPr lang="nl-NL" sz="3600" baseline="-25000" dirty="0">
                <a:effectLst/>
              </a:rPr>
              <a:t>7</a:t>
            </a:r>
            <a:r>
              <a:rPr lang="nl-NL" sz="3600" b="0" i="0" dirty="0">
                <a:effectLst/>
              </a:rPr>
              <a:t>Houd vol, het betreft hier immers een leerschool, God behandelt u als zijn kinderen. Welk kind wordt niet door zijn vader berispt? </a:t>
            </a:r>
            <a:endParaRPr lang="nl-NL" sz="3600" dirty="0"/>
          </a:p>
        </p:txBody>
      </p:sp>
    </p:spTree>
    <p:extLst>
      <p:ext uri="{BB962C8B-B14F-4D97-AF65-F5344CB8AC3E}">
        <p14:creationId xmlns:p14="http://schemas.microsoft.com/office/powerpoint/2010/main" val="1304732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AB4C7A-1A3E-4B03-8DDD-706C056B657B}"/>
              </a:ext>
            </a:extLst>
          </p:cNvPr>
          <p:cNvSpPr>
            <a:spLocks noGrp="1"/>
          </p:cNvSpPr>
          <p:nvPr>
            <p:ph type="title"/>
          </p:nvPr>
        </p:nvSpPr>
        <p:spPr/>
        <p:txBody>
          <a:bodyPr>
            <a:normAutofit/>
          </a:bodyPr>
          <a:lstStyle/>
          <a:p>
            <a:r>
              <a:rPr lang="nl-NL" sz="3600" b="1" dirty="0">
                <a:latin typeface="+mn-lt"/>
              </a:rPr>
              <a:t>Gebed</a:t>
            </a:r>
          </a:p>
        </p:txBody>
      </p:sp>
      <p:sp>
        <p:nvSpPr>
          <p:cNvPr id="3" name="Tijdelijke aanduiding voor inhoud 2">
            <a:extLst>
              <a:ext uri="{FF2B5EF4-FFF2-40B4-BE49-F238E27FC236}">
                <a16:creationId xmlns:a16="http://schemas.microsoft.com/office/drawing/2014/main" id="{D594CA24-A214-4B60-8788-E92D4F401C2E}"/>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882494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F18BF5-456B-4FD4-A6A6-75BD4F024BBE}"/>
              </a:ext>
            </a:extLst>
          </p:cNvPr>
          <p:cNvSpPr>
            <a:spLocks noGrp="1"/>
          </p:cNvSpPr>
          <p:nvPr>
            <p:ph type="title"/>
          </p:nvPr>
        </p:nvSpPr>
        <p:spPr/>
        <p:txBody>
          <a:bodyPr>
            <a:normAutofit/>
          </a:bodyPr>
          <a:lstStyle/>
          <a:p>
            <a:r>
              <a:rPr lang="nl-NL" sz="3600" b="1" dirty="0">
                <a:latin typeface="+mn-lt"/>
              </a:rPr>
              <a:t>Kinderen naar nevendienst</a:t>
            </a:r>
          </a:p>
        </p:txBody>
      </p:sp>
      <p:sp>
        <p:nvSpPr>
          <p:cNvPr id="3" name="Tijdelijke aanduiding voor inhoud 2">
            <a:extLst>
              <a:ext uri="{FF2B5EF4-FFF2-40B4-BE49-F238E27FC236}">
                <a16:creationId xmlns:a16="http://schemas.microsoft.com/office/drawing/2014/main" id="{BA70BCAC-07EC-4673-AC1F-28C5FB9B69E0}"/>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102023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139D9-64BE-EFD8-E9C2-0610651894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3C3DC54-7707-5E6F-387C-56C214DB755F}"/>
              </a:ext>
            </a:extLst>
          </p:cNvPr>
          <p:cNvSpPr>
            <a:spLocks noGrp="1"/>
          </p:cNvSpPr>
          <p:nvPr>
            <p:ph type="title"/>
          </p:nvPr>
        </p:nvSpPr>
        <p:spPr/>
        <p:txBody>
          <a:bodyPr>
            <a:normAutofit/>
          </a:bodyPr>
          <a:lstStyle/>
          <a:p>
            <a:r>
              <a:rPr lang="nl-NL" sz="3600" b="1" dirty="0">
                <a:latin typeface="+mn-lt"/>
              </a:rPr>
              <a:t>Lezing Ester 5, 6 en 7:1-7</a:t>
            </a:r>
          </a:p>
        </p:txBody>
      </p:sp>
      <p:sp>
        <p:nvSpPr>
          <p:cNvPr id="3" name="Tijdelijke aanduiding voor inhoud 2">
            <a:extLst>
              <a:ext uri="{FF2B5EF4-FFF2-40B4-BE49-F238E27FC236}">
                <a16:creationId xmlns:a16="http://schemas.microsoft.com/office/drawing/2014/main" id="{FFA78B52-2C4F-9B56-841E-0171A03B1174}"/>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463530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92292-AFFA-0E83-8342-D3F6B6A98BBE}"/>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F864A8E-1326-2A7B-4F50-9DC5B24A8401}"/>
              </a:ext>
            </a:extLst>
          </p:cNvPr>
          <p:cNvSpPr>
            <a:spLocks noGrp="1"/>
          </p:cNvSpPr>
          <p:nvPr>
            <p:ph idx="1"/>
          </p:nvPr>
        </p:nvSpPr>
        <p:spPr>
          <a:xfrm>
            <a:off x="628650" y="638827"/>
            <a:ext cx="7886700" cy="7722296"/>
          </a:xfrm>
        </p:spPr>
        <p:txBody>
          <a:bodyPr>
            <a:noAutofit/>
          </a:bodyPr>
          <a:lstStyle/>
          <a:p>
            <a:pPr marL="0" indent="0">
              <a:buNone/>
            </a:pPr>
            <a:r>
              <a:rPr lang="nl-NL" sz="3600" baseline="-25000" dirty="0">
                <a:effectLst/>
              </a:rPr>
              <a:t>1</a:t>
            </a:r>
            <a:r>
              <a:rPr lang="nl-NL" sz="3600" dirty="0">
                <a:effectLst/>
              </a:rPr>
              <a:t>Toen de derde dag aangebroken was, hulde Ester zich in een koninklijk gewaad en ging naar de binnenhof van het koninklijk paleis. Daar bleef ze staan, tegenover de troonzaal. In de zaal zat de koning op zijn koninklijke troon, tegenover de ingang. </a:t>
            </a:r>
            <a:r>
              <a:rPr lang="nl-NL" sz="3600" baseline="-25000" dirty="0">
                <a:effectLst/>
              </a:rPr>
              <a:t>2</a:t>
            </a:r>
            <a:r>
              <a:rPr lang="nl-NL" sz="3600" dirty="0">
                <a:effectLst/>
              </a:rPr>
              <a:t>Zodra hij koningin Ester in de hof zag staan, voelde hij zo veel genegenheid voor haar dat hij haar de gouden scepter toestak die hij in zijn hand hield. </a:t>
            </a:r>
            <a:endParaRPr lang="nl-NL" sz="3600" dirty="0"/>
          </a:p>
        </p:txBody>
      </p:sp>
    </p:spTree>
    <p:extLst>
      <p:ext uri="{BB962C8B-B14F-4D97-AF65-F5344CB8AC3E}">
        <p14:creationId xmlns:p14="http://schemas.microsoft.com/office/powerpoint/2010/main" val="39881997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A3DB5-C70B-41D2-1C39-286C9D25FEA5}"/>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4292FA-FBBB-B4D5-07D8-68ADFE7CAE99}"/>
              </a:ext>
            </a:extLst>
          </p:cNvPr>
          <p:cNvSpPr>
            <a:spLocks noGrp="1"/>
          </p:cNvSpPr>
          <p:nvPr>
            <p:ph idx="1"/>
          </p:nvPr>
        </p:nvSpPr>
        <p:spPr>
          <a:xfrm>
            <a:off x="628650" y="638827"/>
            <a:ext cx="7886700" cy="7722296"/>
          </a:xfrm>
        </p:spPr>
        <p:txBody>
          <a:bodyPr>
            <a:noAutofit/>
          </a:bodyPr>
          <a:lstStyle/>
          <a:p>
            <a:pPr marL="0" indent="0">
              <a:buNone/>
            </a:pPr>
            <a:r>
              <a:rPr lang="nl-NL" sz="3600" dirty="0">
                <a:effectLst/>
              </a:rPr>
              <a:t>Ester ging naar voren en raakte het uiteinde van de scepter aan. </a:t>
            </a:r>
            <a:r>
              <a:rPr lang="nl-NL" sz="3600" baseline="-25000" dirty="0">
                <a:effectLst/>
              </a:rPr>
              <a:t>3</a:t>
            </a:r>
            <a:r>
              <a:rPr lang="nl-NL" sz="3600" dirty="0">
                <a:effectLst/>
              </a:rPr>
              <a:t>Toen vroeg de koning haar: ‘Wat is er, koningin Ester? Wat is uw wens? Al was het de helft van mijn rijk, het zal u gegeven worden.’ </a:t>
            </a:r>
            <a:r>
              <a:rPr lang="nl-NL" sz="3600" baseline="-25000" dirty="0">
                <a:effectLst/>
              </a:rPr>
              <a:t>4</a:t>
            </a:r>
            <a:r>
              <a:rPr lang="nl-NL" sz="3600" dirty="0">
                <a:effectLst/>
              </a:rPr>
              <a:t>En Ester antwoordde: ‘Als het de koning goeddunkt, laat hij dan vandaag nog samen met </a:t>
            </a:r>
            <a:r>
              <a:rPr lang="nl-NL" sz="3600" dirty="0" err="1">
                <a:effectLst/>
              </a:rPr>
              <a:t>Haman</a:t>
            </a:r>
            <a:r>
              <a:rPr lang="nl-NL" sz="3600" dirty="0">
                <a:effectLst/>
              </a:rPr>
              <a:t> naar het feestmaal komen dat ik voor hem heb bereid.’ </a:t>
            </a:r>
            <a:r>
              <a:rPr lang="nl-NL" sz="3600" baseline="-25000" dirty="0">
                <a:effectLst/>
              </a:rPr>
              <a:t>5</a:t>
            </a:r>
            <a:r>
              <a:rPr lang="nl-NL" sz="3600" dirty="0">
                <a:effectLst/>
              </a:rPr>
              <a:t>Daarop gaf de koning bevel om </a:t>
            </a:r>
            <a:r>
              <a:rPr lang="nl-NL" sz="3600" dirty="0" err="1">
                <a:effectLst/>
              </a:rPr>
              <a:t>Haman</a:t>
            </a:r>
            <a:r>
              <a:rPr lang="nl-NL" sz="3600" dirty="0">
                <a:effectLst/>
              </a:rPr>
              <a:t> zo snel mogelijk te halen. </a:t>
            </a:r>
            <a:endParaRPr lang="nl-NL" sz="3600" dirty="0"/>
          </a:p>
        </p:txBody>
      </p:sp>
    </p:spTree>
    <p:extLst>
      <p:ext uri="{BB962C8B-B14F-4D97-AF65-F5344CB8AC3E}">
        <p14:creationId xmlns:p14="http://schemas.microsoft.com/office/powerpoint/2010/main" val="32918894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73E63-EDC6-825A-CE65-CC7F00AE864E}"/>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936675B-6E14-6398-045C-2F4A0D5F44BE}"/>
              </a:ext>
            </a:extLst>
          </p:cNvPr>
          <p:cNvSpPr>
            <a:spLocks noGrp="1"/>
          </p:cNvSpPr>
          <p:nvPr>
            <p:ph idx="1"/>
          </p:nvPr>
        </p:nvSpPr>
        <p:spPr>
          <a:xfrm>
            <a:off x="628650" y="638827"/>
            <a:ext cx="7886700" cy="7722296"/>
          </a:xfrm>
        </p:spPr>
        <p:txBody>
          <a:bodyPr>
            <a:noAutofit/>
          </a:bodyPr>
          <a:lstStyle/>
          <a:p>
            <a:pPr marL="0" indent="0">
              <a:buNone/>
            </a:pPr>
            <a:r>
              <a:rPr lang="nl-NL" sz="3600" dirty="0">
                <a:effectLst/>
              </a:rPr>
              <a:t>‘We zullen doen,’ zei hij, ‘wat Ester verzoekt.’</a:t>
            </a:r>
          </a:p>
          <a:p>
            <a:pPr marL="0" indent="0">
              <a:buNone/>
            </a:pPr>
            <a:r>
              <a:rPr lang="nl-NL" sz="3600" dirty="0">
                <a:effectLst/>
              </a:rPr>
              <a:t>Zo kwamen de koning en </a:t>
            </a:r>
            <a:r>
              <a:rPr lang="nl-NL" sz="3600" dirty="0" err="1">
                <a:effectLst/>
              </a:rPr>
              <a:t>Haman</a:t>
            </a:r>
            <a:r>
              <a:rPr lang="nl-NL" sz="3600" dirty="0">
                <a:effectLst/>
              </a:rPr>
              <a:t> naar de maaltijd die Ester had bereid. </a:t>
            </a:r>
            <a:r>
              <a:rPr lang="nl-NL" sz="3600" baseline="-25000" dirty="0">
                <a:effectLst/>
              </a:rPr>
              <a:t>6</a:t>
            </a:r>
            <a:r>
              <a:rPr lang="nl-NL" sz="3600" dirty="0">
                <a:effectLst/>
              </a:rPr>
              <a:t>Toen de wijn geschonken werd, zei de koning tegen Ester: ‘Wat wilt u vragen? Het zal u gegeven worden. Wat is uw wens? Al was het de helft van mijn rijk, uw wens zal vervuld worden.’ </a:t>
            </a:r>
            <a:r>
              <a:rPr lang="nl-NL" sz="3600" baseline="-25000" dirty="0">
                <a:effectLst/>
              </a:rPr>
              <a:t>7</a:t>
            </a:r>
            <a:r>
              <a:rPr lang="nl-NL" sz="3600" dirty="0">
                <a:effectLst/>
              </a:rPr>
              <a:t>‘Wat ik wil vragen, wat ik wens ...,’ antwoordde Ester, </a:t>
            </a:r>
            <a:endParaRPr lang="nl-NL" sz="3600" dirty="0"/>
          </a:p>
        </p:txBody>
      </p:sp>
    </p:spTree>
    <p:extLst>
      <p:ext uri="{BB962C8B-B14F-4D97-AF65-F5344CB8AC3E}">
        <p14:creationId xmlns:p14="http://schemas.microsoft.com/office/powerpoint/2010/main" val="265024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E60BC81-F785-4E0E-99E7-02B78B4DF538}"/>
              </a:ext>
            </a:extLst>
          </p:cNvPr>
          <p:cNvSpPr>
            <a:spLocks noGrp="1"/>
          </p:cNvSpPr>
          <p:nvPr>
            <p:ph idx="1"/>
          </p:nvPr>
        </p:nvSpPr>
        <p:spPr>
          <a:xfrm>
            <a:off x="393538" y="173620"/>
            <a:ext cx="8121811" cy="6003343"/>
          </a:xfrm>
        </p:spPr>
        <p:txBody>
          <a:bodyPr>
            <a:noAutofit/>
          </a:bodyPr>
          <a:lstStyle/>
          <a:p>
            <a:pPr marL="0" indent="0">
              <a:buNone/>
            </a:pPr>
            <a:r>
              <a:rPr lang="nl-NL" sz="3200" dirty="0"/>
              <a:t>Wij mogen ook stappen zetten naar de ander, naar elkaar luisteren, bemoedigen en ons</a:t>
            </a:r>
          </a:p>
          <a:p>
            <a:pPr marL="0" indent="0">
              <a:buNone/>
            </a:pPr>
            <a:r>
              <a:rPr lang="nl-NL" sz="3200" dirty="0"/>
              <a:t>bewust worden van de weg die Jezus moest gaan.</a:t>
            </a:r>
          </a:p>
          <a:p>
            <a:pPr marL="0" indent="0">
              <a:buNone/>
            </a:pPr>
            <a:r>
              <a:rPr lang="nl-NL" sz="3200" dirty="0"/>
              <a:t>De zaterdagse wandelingen starten om 9.00 uur, duren ongeveer een uur en worden</a:t>
            </a:r>
          </a:p>
          <a:p>
            <a:pPr marL="0" indent="0">
              <a:buNone/>
            </a:pPr>
            <a:r>
              <a:rPr lang="nl-NL" sz="3200" dirty="0"/>
              <a:t>afgesloten met koffie of thee en wat lekkers. Opgave is niet nodig.</a:t>
            </a:r>
          </a:p>
          <a:p>
            <a:pPr marL="0" indent="0">
              <a:buNone/>
            </a:pPr>
            <a:r>
              <a:rPr lang="nl-NL" sz="3200" dirty="0"/>
              <a:t>De eerste keer is op 8 maart. Deze zaterdag en ook op 15 maart, 22 maart en 29 maart is de</a:t>
            </a:r>
          </a:p>
          <a:p>
            <a:pPr marL="0" indent="0">
              <a:buNone/>
            </a:pPr>
            <a:r>
              <a:rPr lang="nl-NL" sz="3200" dirty="0"/>
              <a:t>start in Vollenhove vanaf “De </a:t>
            </a:r>
            <a:r>
              <a:rPr lang="nl-NL" sz="3200" dirty="0" err="1"/>
              <a:t>Burght</a:t>
            </a:r>
            <a:r>
              <a:rPr lang="nl-NL" sz="3200" dirty="0"/>
              <a:t>”.</a:t>
            </a:r>
          </a:p>
          <a:p>
            <a:pPr marL="0" indent="0">
              <a:buNone/>
            </a:pPr>
            <a:r>
              <a:rPr lang="nl-NL" sz="3200" dirty="0"/>
              <a:t>Op 5 april is de start in Sint Jansklooster bij de Johanneskerk.</a:t>
            </a:r>
          </a:p>
        </p:txBody>
      </p:sp>
    </p:spTree>
    <p:extLst>
      <p:ext uri="{BB962C8B-B14F-4D97-AF65-F5344CB8AC3E}">
        <p14:creationId xmlns:p14="http://schemas.microsoft.com/office/powerpoint/2010/main" val="6748236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C4272-8B93-E7E7-0760-B1F622292B8B}"/>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9F4BB93-271B-2F0D-AD09-D1A14A97517A}"/>
              </a:ext>
            </a:extLst>
          </p:cNvPr>
          <p:cNvSpPr>
            <a:spLocks noGrp="1"/>
          </p:cNvSpPr>
          <p:nvPr>
            <p:ph idx="1"/>
          </p:nvPr>
        </p:nvSpPr>
        <p:spPr>
          <a:xfrm>
            <a:off x="628650" y="638827"/>
            <a:ext cx="7886700" cy="7722296"/>
          </a:xfrm>
        </p:spPr>
        <p:txBody>
          <a:bodyPr>
            <a:noAutofit/>
          </a:bodyPr>
          <a:lstStyle/>
          <a:p>
            <a:pPr marL="0" indent="0">
              <a:buNone/>
            </a:pPr>
            <a:r>
              <a:rPr lang="nl-NL" sz="3600" baseline="-25000" dirty="0">
                <a:effectLst/>
              </a:rPr>
              <a:t>8</a:t>
            </a:r>
            <a:r>
              <a:rPr lang="nl-NL" sz="3600" dirty="0">
                <a:effectLst/>
              </a:rPr>
              <a:t>‘als de koning mij goedgezind is en als het de koning goeddunkt mij te geven wat ik wil vragen en mijn wens te vervullen, laat de koning dan nogmaals met </a:t>
            </a:r>
            <a:r>
              <a:rPr lang="nl-NL" sz="3600" dirty="0" err="1">
                <a:effectLst/>
              </a:rPr>
              <a:t>Haman</a:t>
            </a:r>
            <a:r>
              <a:rPr lang="nl-NL" sz="3600" dirty="0">
                <a:effectLst/>
              </a:rPr>
              <a:t> naar het feestmaal komen dat ik voor hen zal bereiden. Morgen zal ik doen wat de koning verzoekt en mijn wens uitspreken.’</a:t>
            </a:r>
          </a:p>
          <a:p>
            <a:pPr marL="0" indent="0">
              <a:buNone/>
            </a:pPr>
            <a:endParaRPr lang="nl-NL" sz="3600" dirty="0"/>
          </a:p>
        </p:txBody>
      </p:sp>
    </p:spTree>
    <p:extLst>
      <p:ext uri="{BB962C8B-B14F-4D97-AF65-F5344CB8AC3E}">
        <p14:creationId xmlns:p14="http://schemas.microsoft.com/office/powerpoint/2010/main" val="543359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0E285-E397-73B3-A0AE-B5FBB474E5E7}"/>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770876F-8401-207D-1FE6-DB58BA93EA7E}"/>
              </a:ext>
            </a:extLst>
          </p:cNvPr>
          <p:cNvSpPr>
            <a:spLocks noGrp="1"/>
          </p:cNvSpPr>
          <p:nvPr>
            <p:ph idx="1"/>
          </p:nvPr>
        </p:nvSpPr>
        <p:spPr>
          <a:xfrm>
            <a:off x="628650" y="638827"/>
            <a:ext cx="7886700" cy="7722296"/>
          </a:xfrm>
        </p:spPr>
        <p:txBody>
          <a:bodyPr>
            <a:noAutofit/>
          </a:bodyPr>
          <a:lstStyle/>
          <a:p>
            <a:pPr marL="0" indent="0">
              <a:buNone/>
            </a:pPr>
            <a:r>
              <a:rPr lang="nl-NL" sz="3600" baseline="-25000" dirty="0">
                <a:effectLst/>
              </a:rPr>
              <a:t>9</a:t>
            </a:r>
            <a:r>
              <a:rPr lang="nl-NL" sz="3600" dirty="0">
                <a:effectLst/>
              </a:rPr>
              <a:t>Haman verliet het paleis die dag vrolijk en goedgehumeurd. Maar zodra hij in de Koningspoort </a:t>
            </a:r>
            <a:r>
              <a:rPr lang="nl-NL" sz="3600" dirty="0" err="1">
                <a:effectLst/>
              </a:rPr>
              <a:t>Mordechai</a:t>
            </a:r>
            <a:r>
              <a:rPr lang="nl-NL" sz="3600" dirty="0">
                <a:effectLst/>
              </a:rPr>
              <a:t> zag, die niet opstond en niet van ontzag voor hem beefde, werd hij woedend. </a:t>
            </a:r>
            <a:r>
              <a:rPr lang="nl-NL" sz="3600" baseline="-25000" dirty="0">
                <a:effectLst/>
              </a:rPr>
              <a:t>10</a:t>
            </a:r>
            <a:r>
              <a:rPr lang="nl-NL" sz="3600" dirty="0">
                <a:effectLst/>
              </a:rPr>
              <a:t>Hij beheerste zich echter en ging naar huis. Daarop liet hij zijn vrienden bij zich komen en </a:t>
            </a:r>
            <a:r>
              <a:rPr lang="nl-NL" sz="3600" dirty="0" err="1">
                <a:effectLst/>
              </a:rPr>
              <a:t>Zeres</a:t>
            </a:r>
            <a:r>
              <a:rPr lang="nl-NL" sz="3600" dirty="0">
                <a:effectLst/>
              </a:rPr>
              <a:t>, zijn vrouw. </a:t>
            </a:r>
            <a:endParaRPr lang="nl-NL" sz="3600" dirty="0"/>
          </a:p>
        </p:txBody>
      </p:sp>
    </p:spTree>
    <p:extLst>
      <p:ext uri="{BB962C8B-B14F-4D97-AF65-F5344CB8AC3E}">
        <p14:creationId xmlns:p14="http://schemas.microsoft.com/office/powerpoint/2010/main" val="9558957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4F22B-9C64-F709-D84F-3427EFDE0625}"/>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B23B663-F158-A64B-DED8-EBF0E09C6CE1}"/>
              </a:ext>
            </a:extLst>
          </p:cNvPr>
          <p:cNvSpPr>
            <a:spLocks noGrp="1"/>
          </p:cNvSpPr>
          <p:nvPr>
            <p:ph idx="1"/>
          </p:nvPr>
        </p:nvSpPr>
        <p:spPr>
          <a:xfrm>
            <a:off x="628650" y="638827"/>
            <a:ext cx="7886700" cy="7722296"/>
          </a:xfrm>
        </p:spPr>
        <p:txBody>
          <a:bodyPr>
            <a:noAutofit/>
          </a:bodyPr>
          <a:lstStyle/>
          <a:p>
            <a:pPr marL="0" indent="0">
              <a:buNone/>
            </a:pPr>
            <a:r>
              <a:rPr lang="nl-NL" sz="3600" baseline="-25000" dirty="0">
                <a:effectLst/>
              </a:rPr>
              <a:t>11</a:t>
            </a:r>
            <a:r>
              <a:rPr lang="nl-NL" sz="3600" dirty="0">
                <a:effectLst/>
              </a:rPr>
              <a:t>Hij wees hun op zijn geweldige rijkdom, het grote aantal zonen dat hij had en de eervolle positie die de koning hem had gegeven door hem boven alle rijksgroten en hoge functionarissen te plaatsen. </a:t>
            </a:r>
            <a:r>
              <a:rPr lang="nl-NL" sz="3600" baseline="-25000" dirty="0">
                <a:effectLst/>
              </a:rPr>
              <a:t>12</a:t>
            </a:r>
            <a:r>
              <a:rPr lang="nl-NL" sz="3600" dirty="0">
                <a:effectLst/>
              </a:rPr>
              <a:t>‘En daar komt nog bij,’ zei </a:t>
            </a:r>
            <a:r>
              <a:rPr lang="nl-NL" sz="3600" dirty="0" err="1">
                <a:effectLst/>
              </a:rPr>
              <a:t>Haman</a:t>
            </a:r>
            <a:r>
              <a:rPr lang="nl-NL" sz="3600" dirty="0">
                <a:effectLst/>
              </a:rPr>
              <a:t>, ‘dat koningin Ester een feestmaal heeft bereid waarvoor ze behalve de koning niemand anders dan mij heeft uitgenodigd. En ook voor morgen ben ik door haar gevraagd, samen met de koning. </a:t>
            </a:r>
            <a:endParaRPr lang="nl-NL" sz="3600" dirty="0"/>
          </a:p>
        </p:txBody>
      </p:sp>
    </p:spTree>
    <p:extLst>
      <p:ext uri="{BB962C8B-B14F-4D97-AF65-F5344CB8AC3E}">
        <p14:creationId xmlns:p14="http://schemas.microsoft.com/office/powerpoint/2010/main" val="1831680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C6975-7BAC-BF71-22AF-EE19D256DA7B}"/>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1A5DBDE-CFCD-4D09-AD38-ACD982715D26}"/>
              </a:ext>
            </a:extLst>
          </p:cNvPr>
          <p:cNvSpPr>
            <a:spLocks noGrp="1"/>
          </p:cNvSpPr>
          <p:nvPr>
            <p:ph idx="1"/>
          </p:nvPr>
        </p:nvSpPr>
        <p:spPr>
          <a:xfrm>
            <a:off x="628650" y="638827"/>
            <a:ext cx="7886700" cy="7722296"/>
          </a:xfrm>
        </p:spPr>
        <p:txBody>
          <a:bodyPr>
            <a:noAutofit/>
          </a:bodyPr>
          <a:lstStyle/>
          <a:p>
            <a:pPr marL="0" indent="0">
              <a:buNone/>
            </a:pPr>
            <a:r>
              <a:rPr lang="nl-NL" sz="3600" baseline="-25000" dirty="0">
                <a:effectLst/>
              </a:rPr>
              <a:t>13</a:t>
            </a:r>
            <a:r>
              <a:rPr lang="nl-NL" sz="3600" dirty="0">
                <a:effectLst/>
              </a:rPr>
              <a:t>Maar dit betekent allemaal niets voor mij zolang ik </a:t>
            </a:r>
            <a:r>
              <a:rPr lang="nl-NL" sz="3600" dirty="0" err="1">
                <a:effectLst/>
              </a:rPr>
              <a:t>Mordechai</a:t>
            </a:r>
            <a:r>
              <a:rPr lang="nl-NL" sz="3600" dirty="0">
                <a:effectLst/>
              </a:rPr>
              <a:t>, die Jood, in de Koningspoort zie zitten.’ </a:t>
            </a:r>
            <a:r>
              <a:rPr lang="nl-NL" sz="3600" baseline="-25000" dirty="0">
                <a:effectLst/>
              </a:rPr>
              <a:t>14</a:t>
            </a:r>
            <a:r>
              <a:rPr lang="nl-NL" sz="3600" dirty="0">
                <a:effectLst/>
              </a:rPr>
              <a:t>Zijn vrouw </a:t>
            </a:r>
            <a:r>
              <a:rPr lang="nl-NL" sz="3600" dirty="0" err="1">
                <a:effectLst/>
              </a:rPr>
              <a:t>Zeres</a:t>
            </a:r>
            <a:r>
              <a:rPr lang="nl-NL" sz="3600" dirty="0">
                <a:effectLst/>
              </a:rPr>
              <a:t> en al zijn vrienden zeiden toen tegen hem: ‘Laat een paal neerzetten van vijftig el hoog en zeg morgenochtend tegen de koning dat </a:t>
            </a:r>
            <a:r>
              <a:rPr lang="nl-NL" sz="3600" dirty="0" err="1">
                <a:effectLst/>
              </a:rPr>
              <a:t>Mordechai</a:t>
            </a:r>
            <a:r>
              <a:rPr lang="nl-NL" sz="3600" dirty="0">
                <a:effectLst/>
              </a:rPr>
              <a:t> daaraan moet worden gehangen. Dan kun je daarna vrolijk met de koning aan tafel gaan.’ Dat voorstel beviel </a:t>
            </a:r>
            <a:r>
              <a:rPr lang="nl-NL" sz="3600" dirty="0" err="1">
                <a:effectLst/>
              </a:rPr>
              <a:t>Haman</a:t>
            </a:r>
            <a:r>
              <a:rPr lang="nl-NL" sz="3600" dirty="0">
                <a:effectLst/>
              </a:rPr>
              <a:t>, en hij liet de paal klaarzetten.</a:t>
            </a:r>
          </a:p>
          <a:p>
            <a:pPr marL="0" indent="0">
              <a:buNone/>
            </a:pPr>
            <a:endParaRPr lang="nl-NL" sz="3600" dirty="0"/>
          </a:p>
        </p:txBody>
      </p:sp>
    </p:spTree>
    <p:extLst>
      <p:ext uri="{BB962C8B-B14F-4D97-AF65-F5344CB8AC3E}">
        <p14:creationId xmlns:p14="http://schemas.microsoft.com/office/powerpoint/2010/main" val="1925316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76B75-0BDB-8D0D-5430-FFECBE4014C2}"/>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9DEE3B0-56E8-B62F-BBC6-7A6D29D85AEF}"/>
              </a:ext>
            </a:extLst>
          </p:cNvPr>
          <p:cNvSpPr>
            <a:spLocks noGrp="1"/>
          </p:cNvSpPr>
          <p:nvPr>
            <p:ph idx="1"/>
          </p:nvPr>
        </p:nvSpPr>
        <p:spPr>
          <a:xfrm>
            <a:off x="628650" y="638827"/>
            <a:ext cx="7886700" cy="5538136"/>
          </a:xfrm>
        </p:spPr>
        <p:txBody>
          <a:bodyPr>
            <a:noAutofit/>
          </a:bodyPr>
          <a:lstStyle/>
          <a:p>
            <a:pPr marL="0" indent="0">
              <a:buNone/>
            </a:pPr>
            <a:r>
              <a:rPr lang="nl-NL" sz="3600" baseline="-25000" dirty="0">
                <a:effectLst/>
              </a:rPr>
              <a:t>1</a:t>
            </a:r>
            <a:r>
              <a:rPr lang="nl-NL" sz="3600" dirty="0">
                <a:effectLst/>
              </a:rPr>
              <a:t>Die nacht kon de koning niet in slaap komen. Daarom gaf hij bevel de kronieken te brengen, het boek met de gedenkwaardige gebeurtenissen van het rijk. Daaruit liet hij zich voorlezen. </a:t>
            </a:r>
            <a:r>
              <a:rPr lang="nl-NL" sz="3600" baseline="-25000" dirty="0">
                <a:effectLst/>
              </a:rPr>
              <a:t>2</a:t>
            </a:r>
            <a:r>
              <a:rPr lang="nl-NL" sz="3600" dirty="0">
                <a:effectLst/>
              </a:rPr>
              <a:t>Op zeker moment kwam men bij het gedeelte waarin stond dat </a:t>
            </a:r>
            <a:r>
              <a:rPr lang="nl-NL" sz="3600" dirty="0" err="1">
                <a:effectLst/>
              </a:rPr>
              <a:t>Mordechai</a:t>
            </a:r>
            <a:r>
              <a:rPr lang="nl-NL" sz="3600" dirty="0">
                <a:effectLst/>
              </a:rPr>
              <a:t> iets had onthuld over </a:t>
            </a:r>
            <a:r>
              <a:rPr lang="nl-NL" sz="3600" dirty="0" err="1">
                <a:effectLst/>
              </a:rPr>
              <a:t>Bigtan</a:t>
            </a:r>
            <a:r>
              <a:rPr lang="nl-NL" sz="3600" dirty="0">
                <a:effectLst/>
              </a:rPr>
              <a:t> en </a:t>
            </a:r>
            <a:r>
              <a:rPr lang="nl-NL" sz="3600" dirty="0" err="1">
                <a:effectLst/>
              </a:rPr>
              <a:t>Teres</a:t>
            </a:r>
            <a:r>
              <a:rPr lang="nl-NL" sz="3600" dirty="0">
                <a:effectLst/>
              </a:rPr>
              <a:t>, twee eunuchen die de koning als lijfwacht dienden, en wel dat zij een plan hadden beraamd om koning </a:t>
            </a:r>
            <a:r>
              <a:rPr lang="nl-NL" sz="3600" dirty="0" err="1">
                <a:effectLst/>
              </a:rPr>
              <a:t>Ahasveros</a:t>
            </a:r>
            <a:r>
              <a:rPr lang="nl-NL" sz="3600" dirty="0">
                <a:effectLst/>
              </a:rPr>
              <a:t> om het leven te brengen. </a:t>
            </a:r>
            <a:endParaRPr lang="nl-NL" sz="3600" dirty="0"/>
          </a:p>
        </p:txBody>
      </p:sp>
    </p:spTree>
    <p:extLst>
      <p:ext uri="{BB962C8B-B14F-4D97-AF65-F5344CB8AC3E}">
        <p14:creationId xmlns:p14="http://schemas.microsoft.com/office/powerpoint/2010/main" val="307287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3B0A1-1C1D-D5D9-0EFE-0AF7F97F5B03}"/>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D4D2815-D1C9-360D-EAD4-4D78F5926DA4}"/>
              </a:ext>
            </a:extLst>
          </p:cNvPr>
          <p:cNvSpPr>
            <a:spLocks noGrp="1"/>
          </p:cNvSpPr>
          <p:nvPr>
            <p:ph idx="1"/>
          </p:nvPr>
        </p:nvSpPr>
        <p:spPr>
          <a:xfrm>
            <a:off x="628650" y="638827"/>
            <a:ext cx="7886700" cy="5538136"/>
          </a:xfrm>
        </p:spPr>
        <p:txBody>
          <a:bodyPr>
            <a:noAutofit/>
          </a:bodyPr>
          <a:lstStyle/>
          <a:p>
            <a:pPr marL="0" indent="0">
              <a:buNone/>
            </a:pPr>
            <a:r>
              <a:rPr lang="nl-NL" sz="3600" baseline="-25000" dirty="0">
                <a:effectLst/>
              </a:rPr>
              <a:t>3</a:t>
            </a:r>
            <a:r>
              <a:rPr lang="nl-NL" sz="3600" dirty="0">
                <a:effectLst/>
              </a:rPr>
              <a:t>‘Welk eerbewijs of welke onderscheiding is daarvoor aan </a:t>
            </a:r>
            <a:r>
              <a:rPr lang="nl-NL" sz="3600" dirty="0" err="1">
                <a:effectLst/>
              </a:rPr>
              <a:t>Mordechai</a:t>
            </a:r>
            <a:r>
              <a:rPr lang="nl-NL" sz="3600" dirty="0">
                <a:effectLst/>
              </a:rPr>
              <a:t> gegeven?’ vroeg de koning. ‘Er is hem niets gegeven,’ antwoordden zijn kamerdienaars. </a:t>
            </a:r>
            <a:r>
              <a:rPr lang="nl-NL" sz="3600" baseline="-25000" dirty="0">
                <a:effectLst/>
              </a:rPr>
              <a:t>4</a:t>
            </a:r>
            <a:r>
              <a:rPr lang="nl-NL" sz="3600" dirty="0">
                <a:effectLst/>
              </a:rPr>
              <a:t>Daarop vroeg de koning: ‘Is er iemand in de hof?’ Nu was </a:t>
            </a:r>
            <a:r>
              <a:rPr lang="nl-NL" sz="3600" dirty="0" err="1">
                <a:effectLst/>
              </a:rPr>
              <a:t>Haman</a:t>
            </a:r>
            <a:r>
              <a:rPr lang="nl-NL" sz="3600" dirty="0">
                <a:effectLst/>
              </a:rPr>
              <a:t> zojuist in de buitenhof van het paleis gekomen om de koning te zeggen dat hij </a:t>
            </a:r>
            <a:r>
              <a:rPr lang="nl-NL" sz="3600" dirty="0" err="1">
                <a:effectLst/>
              </a:rPr>
              <a:t>Mordechai</a:t>
            </a:r>
            <a:r>
              <a:rPr lang="nl-NL" sz="3600" dirty="0">
                <a:effectLst/>
              </a:rPr>
              <a:t> aan de paal moest hangen die </a:t>
            </a:r>
            <a:r>
              <a:rPr lang="nl-NL" sz="3600" dirty="0" err="1">
                <a:effectLst/>
              </a:rPr>
              <a:t>Haman</a:t>
            </a:r>
            <a:r>
              <a:rPr lang="nl-NL" sz="3600" dirty="0">
                <a:effectLst/>
              </a:rPr>
              <a:t> voor hem had laten klaarzetten. </a:t>
            </a:r>
            <a:endParaRPr lang="nl-NL" sz="3600" dirty="0"/>
          </a:p>
        </p:txBody>
      </p:sp>
    </p:spTree>
    <p:extLst>
      <p:ext uri="{BB962C8B-B14F-4D97-AF65-F5344CB8AC3E}">
        <p14:creationId xmlns:p14="http://schemas.microsoft.com/office/powerpoint/2010/main" val="1323826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0E6EA-D01E-2B51-7168-53A4AFB79DCA}"/>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E3E15BD-5AC4-07FA-1994-5C78056319CE}"/>
              </a:ext>
            </a:extLst>
          </p:cNvPr>
          <p:cNvSpPr>
            <a:spLocks noGrp="1"/>
          </p:cNvSpPr>
          <p:nvPr>
            <p:ph idx="1"/>
          </p:nvPr>
        </p:nvSpPr>
        <p:spPr>
          <a:xfrm>
            <a:off x="628650" y="638827"/>
            <a:ext cx="7886700" cy="5538136"/>
          </a:xfrm>
        </p:spPr>
        <p:txBody>
          <a:bodyPr>
            <a:noAutofit/>
          </a:bodyPr>
          <a:lstStyle/>
          <a:p>
            <a:pPr marL="0" indent="0">
              <a:buNone/>
            </a:pPr>
            <a:r>
              <a:rPr lang="nl-NL" sz="3600" baseline="-25000" dirty="0">
                <a:effectLst/>
              </a:rPr>
              <a:t>5</a:t>
            </a:r>
            <a:r>
              <a:rPr lang="nl-NL" sz="3600" dirty="0">
                <a:effectLst/>
              </a:rPr>
              <a:t>Zijn dienaren antwoordden: ‘Ja, </a:t>
            </a:r>
            <a:r>
              <a:rPr lang="nl-NL" sz="3600" dirty="0" err="1">
                <a:effectLst/>
              </a:rPr>
              <a:t>Haman</a:t>
            </a:r>
            <a:r>
              <a:rPr lang="nl-NL" sz="3600" dirty="0">
                <a:effectLst/>
              </a:rPr>
              <a:t> staat in de hof te wachten.’ ‘Laat hem binnen,’ zei de koning. </a:t>
            </a:r>
            <a:r>
              <a:rPr lang="nl-NL" sz="3600" baseline="-25000" dirty="0">
                <a:effectLst/>
              </a:rPr>
              <a:t>6</a:t>
            </a:r>
            <a:r>
              <a:rPr lang="nl-NL" sz="3600" dirty="0">
                <a:effectLst/>
              </a:rPr>
              <a:t>Toen </a:t>
            </a:r>
            <a:r>
              <a:rPr lang="nl-NL" sz="3600" dirty="0" err="1">
                <a:effectLst/>
              </a:rPr>
              <a:t>Haman</a:t>
            </a:r>
            <a:r>
              <a:rPr lang="nl-NL" sz="3600" dirty="0">
                <a:effectLst/>
              </a:rPr>
              <a:t> binnengekomen was, vroeg de koning hem: ‘Wat moet er gedaan worden als de koning iemand eer wil bewijzen?’ </a:t>
            </a:r>
            <a:r>
              <a:rPr lang="nl-NL" sz="3600" dirty="0" err="1">
                <a:effectLst/>
              </a:rPr>
              <a:t>Haman</a:t>
            </a:r>
            <a:r>
              <a:rPr lang="nl-NL" sz="3600" dirty="0">
                <a:effectLst/>
              </a:rPr>
              <a:t> dacht bij zichzelf: Aan wie zou de koning meer eer willen bewijzen dan aan mij? </a:t>
            </a:r>
            <a:r>
              <a:rPr lang="nl-NL" sz="3600" baseline="-25000" dirty="0">
                <a:effectLst/>
              </a:rPr>
              <a:t>7</a:t>
            </a:r>
            <a:r>
              <a:rPr lang="nl-NL" sz="3600" dirty="0">
                <a:effectLst/>
              </a:rPr>
              <a:t>En hij antwoordde de koning: ‘Als de koning iemand eer wil bewijzen ... </a:t>
            </a:r>
            <a:endParaRPr lang="nl-NL" sz="3600" dirty="0"/>
          </a:p>
        </p:txBody>
      </p:sp>
    </p:spTree>
    <p:extLst>
      <p:ext uri="{BB962C8B-B14F-4D97-AF65-F5344CB8AC3E}">
        <p14:creationId xmlns:p14="http://schemas.microsoft.com/office/powerpoint/2010/main" val="3370169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41D60-C5C8-F01A-240E-9785DFAE77CE}"/>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919AD17-DE28-A9B2-7876-70D99A412194}"/>
              </a:ext>
            </a:extLst>
          </p:cNvPr>
          <p:cNvSpPr>
            <a:spLocks noGrp="1"/>
          </p:cNvSpPr>
          <p:nvPr>
            <p:ph idx="1"/>
          </p:nvPr>
        </p:nvSpPr>
        <p:spPr>
          <a:xfrm>
            <a:off x="628650" y="638827"/>
            <a:ext cx="7886700" cy="5538136"/>
          </a:xfrm>
        </p:spPr>
        <p:txBody>
          <a:bodyPr>
            <a:noAutofit/>
          </a:bodyPr>
          <a:lstStyle/>
          <a:p>
            <a:pPr marL="0" indent="0">
              <a:buNone/>
            </a:pPr>
            <a:r>
              <a:rPr lang="nl-NL" sz="3600" baseline="-25000" dirty="0">
                <a:effectLst/>
              </a:rPr>
              <a:t>8</a:t>
            </a:r>
            <a:r>
              <a:rPr lang="nl-NL" sz="3600" dirty="0">
                <a:effectLst/>
              </a:rPr>
              <a:t>Er zou een koninklijk gewaad moeten worden gehaald dat de koning zelf heeft gedragen en een paard waarop de koning zelf heeft gereden en dat een koninklijke kroon op het hoofd heeft. </a:t>
            </a:r>
            <a:r>
              <a:rPr lang="nl-NL" sz="3600" baseline="-25000" dirty="0">
                <a:effectLst/>
              </a:rPr>
              <a:t>9</a:t>
            </a:r>
            <a:r>
              <a:rPr lang="nl-NL" sz="3600" dirty="0">
                <a:effectLst/>
              </a:rPr>
              <a:t>Dat gewaad en dat paard moeten worden toevertrouwd aan een van de rijksgroten van de koning, aan iemand die tot de adel behoort. En die moet dan degene aan wie de koning eer wil bewijzen het gewaad omhangen, </a:t>
            </a:r>
            <a:endParaRPr lang="nl-NL" sz="3600" dirty="0"/>
          </a:p>
        </p:txBody>
      </p:sp>
    </p:spTree>
    <p:extLst>
      <p:ext uri="{BB962C8B-B14F-4D97-AF65-F5344CB8AC3E}">
        <p14:creationId xmlns:p14="http://schemas.microsoft.com/office/powerpoint/2010/main" val="171837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C6FCD-4A6C-8473-6852-0B729C278197}"/>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37E458F-B4CF-A68D-7A9A-5876F0237B41}"/>
              </a:ext>
            </a:extLst>
          </p:cNvPr>
          <p:cNvSpPr>
            <a:spLocks noGrp="1"/>
          </p:cNvSpPr>
          <p:nvPr>
            <p:ph idx="1"/>
          </p:nvPr>
        </p:nvSpPr>
        <p:spPr>
          <a:xfrm>
            <a:off x="628650" y="638827"/>
            <a:ext cx="7886700" cy="5538136"/>
          </a:xfrm>
        </p:spPr>
        <p:txBody>
          <a:bodyPr>
            <a:noAutofit/>
          </a:bodyPr>
          <a:lstStyle/>
          <a:p>
            <a:pPr marL="0" indent="0">
              <a:buNone/>
            </a:pPr>
            <a:r>
              <a:rPr lang="nl-NL" sz="3600" dirty="0">
                <a:effectLst/>
              </a:rPr>
              <a:t>hem op het paard over het stadsplein laten rijden en, voor hem uit gaand, roepen: “Dit valt eenieder ten deel aan wie de koning eer wil bewijzen!”’ </a:t>
            </a:r>
            <a:r>
              <a:rPr lang="nl-NL" sz="3600" baseline="-25000" dirty="0">
                <a:effectLst/>
              </a:rPr>
              <a:t>10</a:t>
            </a:r>
            <a:r>
              <a:rPr lang="nl-NL" sz="3600" dirty="0">
                <a:effectLst/>
              </a:rPr>
              <a:t>Daarop zei de koning tegen </a:t>
            </a:r>
            <a:r>
              <a:rPr lang="nl-NL" sz="3600" dirty="0" err="1">
                <a:effectLst/>
              </a:rPr>
              <a:t>Haman</a:t>
            </a:r>
            <a:r>
              <a:rPr lang="nl-NL" sz="3600" dirty="0">
                <a:effectLst/>
              </a:rPr>
              <a:t>: ‘Haal snel het gewaad en het paard waarover u hebt gesproken en handel op de voorgestelde manier met de Jood </a:t>
            </a:r>
            <a:r>
              <a:rPr lang="nl-NL" sz="3600" dirty="0" err="1">
                <a:effectLst/>
              </a:rPr>
              <a:t>Mordechai</a:t>
            </a:r>
            <a:r>
              <a:rPr lang="nl-NL" sz="3600" dirty="0">
                <a:effectLst/>
              </a:rPr>
              <a:t>, die dienstdoet in de Koningspoort. Laat niets van wat u hebt voorgesteld achterwege.’ </a:t>
            </a:r>
            <a:endParaRPr lang="nl-NL" sz="3600" dirty="0"/>
          </a:p>
        </p:txBody>
      </p:sp>
    </p:spTree>
    <p:extLst>
      <p:ext uri="{BB962C8B-B14F-4D97-AF65-F5344CB8AC3E}">
        <p14:creationId xmlns:p14="http://schemas.microsoft.com/office/powerpoint/2010/main" val="318217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063D6-E1C9-61BD-84E3-1C4E2FAFB90F}"/>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42DFDAD-B714-312B-C7F7-91DA9631EB09}"/>
              </a:ext>
            </a:extLst>
          </p:cNvPr>
          <p:cNvSpPr>
            <a:spLocks noGrp="1"/>
          </p:cNvSpPr>
          <p:nvPr>
            <p:ph idx="1"/>
          </p:nvPr>
        </p:nvSpPr>
        <p:spPr>
          <a:xfrm>
            <a:off x="628650" y="638827"/>
            <a:ext cx="7886700" cy="5538136"/>
          </a:xfrm>
        </p:spPr>
        <p:txBody>
          <a:bodyPr>
            <a:noAutofit/>
          </a:bodyPr>
          <a:lstStyle/>
          <a:p>
            <a:pPr marL="0" indent="0">
              <a:buNone/>
            </a:pPr>
            <a:r>
              <a:rPr lang="nl-NL" sz="3600" baseline="-25000" dirty="0">
                <a:effectLst/>
              </a:rPr>
              <a:t>11</a:t>
            </a:r>
            <a:r>
              <a:rPr lang="nl-NL" sz="3600" dirty="0">
                <a:effectLst/>
              </a:rPr>
              <a:t>Haman haalde het gewaad en het paard, hing </a:t>
            </a:r>
            <a:r>
              <a:rPr lang="nl-NL" sz="3600" dirty="0" err="1">
                <a:effectLst/>
              </a:rPr>
              <a:t>Mordechai</a:t>
            </a:r>
            <a:r>
              <a:rPr lang="nl-NL" sz="3600" dirty="0">
                <a:effectLst/>
              </a:rPr>
              <a:t> het gewaad om en liet hem over het stadsplein rijden. En terwijl hij voor hem uit ging, riep hij: ‘Dit valt eenieder ten deel aan wie de koning eer wil bewijzen!’</a:t>
            </a:r>
          </a:p>
          <a:p>
            <a:pPr marL="0" indent="0">
              <a:buNone/>
            </a:pPr>
            <a:r>
              <a:rPr lang="nl-NL" sz="3600" baseline="-25000" dirty="0">
                <a:effectLst/>
              </a:rPr>
              <a:t>12</a:t>
            </a:r>
            <a:r>
              <a:rPr lang="nl-NL" sz="3600" dirty="0">
                <a:effectLst/>
              </a:rPr>
              <a:t>Mordechai ging hierna terug naar de Koningspoort. Maar </a:t>
            </a:r>
            <a:r>
              <a:rPr lang="nl-NL" sz="3600" dirty="0" err="1">
                <a:effectLst/>
              </a:rPr>
              <a:t>Haman</a:t>
            </a:r>
            <a:r>
              <a:rPr lang="nl-NL" sz="3600" dirty="0">
                <a:effectLst/>
              </a:rPr>
              <a:t> haastte zich naar huis, treurend, het hoofd bedekt. </a:t>
            </a:r>
            <a:r>
              <a:rPr lang="nl-NL" sz="3600" baseline="-25000" dirty="0">
                <a:effectLst/>
              </a:rPr>
              <a:t>13</a:t>
            </a:r>
            <a:r>
              <a:rPr lang="nl-NL" sz="3600" dirty="0">
                <a:effectLst/>
              </a:rPr>
              <a:t>Aan zijn vrouw </a:t>
            </a:r>
            <a:r>
              <a:rPr lang="nl-NL" sz="3600" dirty="0" err="1">
                <a:effectLst/>
              </a:rPr>
              <a:t>Zeres</a:t>
            </a:r>
            <a:r>
              <a:rPr lang="nl-NL" sz="3600" dirty="0">
                <a:effectLst/>
              </a:rPr>
              <a:t> en aan al zijn vrienden vertelde hij wat hem was overkomen. </a:t>
            </a:r>
            <a:endParaRPr lang="nl-NL" sz="3600" dirty="0"/>
          </a:p>
        </p:txBody>
      </p:sp>
    </p:spTree>
    <p:extLst>
      <p:ext uri="{BB962C8B-B14F-4D97-AF65-F5344CB8AC3E}">
        <p14:creationId xmlns:p14="http://schemas.microsoft.com/office/powerpoint/2010/main" val="2198583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0BA6E0E-3E68-4F8F-B083-B3BBA14594C2}"/>
              </a:ext>
            </a:extLst>
          </p:cNvPr>
          <p:cNvSpPr>
            <a:spLocks noGrp="1"/>
          </p:cNvSpPr>
          <p:nvPr>
            <p:ph idx="1"/>
          </p:nvPr>
        </p:nvSpPr>
        <p:spPr>
          <a:xfrm>
            <a:off x="289367" y="462987"/>
            <a:ext cx="8225983" cy="5713976"/>
          </a:xfrm>
        </p:spPr>
        <p:txBody>
          <a:bodyPr>
            <a:normAutofit/>
          </a:bodyPr>
          <a:lstStyle/>
          <a:p>
            <a:pPr marL="0" indent="0">
              <a:buNone/>
            </a:pPr>
            <a:r>
              <a:rPr lang="nl-NL" sz="3200" dirty="0"/>
              <a:t>Voor de laatste wandeling op 12 april wordt er om 9.00 uur verzameld bij de “De </a:t>
            </a:r>
            <a:r>
              <a:rPr lang="nl-NL" sz="3200" dirty="0" err="1"/>
              <a:t>Burght</a:t>
            </a:r>
            <a:r>
              <a:rPr lang="nl-NL" sz="3200" dirty="0"/>
              <a:t>” in</a:t>
            </a:r>
          </a:p>
          <a:p>
            <a:pPr marL="0" indent="0">
              <a:buNone/>
            </a:pPr>
            <a:r>
              <a:rPr lang="nl-NL" sz="3200" dirty="0"/>
              <a:t>Vollenhove OF om 9.15 uur in het Waterloopbos.</a:t>
            </a:r>
          </a:p>
          <a:p>
            <a:pPr marL="0" indent="0">
              <a:buNone/>
            </a:pPr>
            <a:r>
              <a:rPr lang="nl-NL" sz="3200" dirty="0"/>
              <a:t>Iedereen is welkom om aan te sluiten, ook als het maar één keer zou zijn !</a:t>
            </a:r>
          </a:p>
          <a:p>
            <a:pPr marL="0" indent="0">
              <a:buNone/>
            </a:pPr>
            <a:endParaRPr lang="nl-NL" sz="3200" dirty="0"/>
          </a:p>
        </p:txBody>
      </p:sp>
      <p:pic>
        <p:nvPicPr>
          <p:cNvPr id="5" name="Afbeelding 4">
            <a:extLst>
              <a:ext uri="{FF2B5EF4-FFF2-40B4-BE49-F238E27FC236}">
                <a16:creationId xmlns:a16="http://schemas.microsoft.com/office/drawing/2014/main" id="{F2A33795-0AB3-4E67-8348-DA26CCEC08AC}"/>
              </a:ext>
            </a:extLst>
          </p:cNvPr>
          <p:cNvPicPr/>
          <p:nvPr/>
        </p:nvPicPr>
        <p:blipFill>
          <a:blip r:embed="rId2">
            <a:extLst>
              <a:ext uri="{28A0092B-C50C-407E-A947-70E740481C1C}">
                <a14:useLocalDpi xmlns:a14="http://schemas.microsoft.com/office/drawing/2010/main" val="0"/>
              </a:ext>
            </a:extLst>
          </a:blip>
          <a:stretch>
            <a:fillRect/>
          </a:stretch>
        </p:blipFill>
        <p:spPr>
          <a:xfrm>
            <a:off x="2147104" y="3655641"/>
            <a:ext cx="4849792" cy="3075038"/>
          </a:xfrm>
          <a:prstGeom prst="rect">
            <a:avLst/>
          </a:prstGeom>
        </p:spPr>
      </p:pic>
    </p:spTree>
    <p:extLst>
      <p:ext uri="{BB962C8B-B14F-4D97-AF65-F5344CB8AC3E}">
        <p14:creationId xmlns:p14="http://schemas.microsoft.com/office/powerpoint/2010/main" val="15664734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2F164-98D1-7EBE-738E-11EAF0FE50BA}"/>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6127F0D-7335-DC53-D30F-9C93638E81A3}"/>
              </a:ext>
            </a:extLst>
          </p:cNvPr>
          <p:cNvSpPr>
            <a:spLocks noGrp="1"/>
          </p:cNvSpPr>
          <p:nvPr>
            <p:ph idx="1"/>
          </p:nvPr>
        </p:nvSpPr>
        <p:spPr>
          <a:xfrm>
            <a:off x="628650" y="638827"/>
            <a:ext cx="7886700" cy="5538136"/>
          </a:xfrm>
        </p:spPr>
        <p:txBody>
          <a:bodyPr>
            <a:noAutofit/>
          </a:bodyPr>
          <a:lstStyle/>
          <a:p>
            <a:pPr marL="0" indent="0">
              <a:buNone/>
            </a:pPr>
            <a:r>
              <a:rPr lang="nl-NL" sz="3600" dirty="0">
                <a:effectLst/>
              </a:rPr>
              <a:t>Zijn raadgevers en zijn vrouw zeiden daarop tegen hem: ‘Als die </a:t>
            </a:r>
            <a:r>
              <a:rPr lang="nl-NL" sz="3600" dirty="0" err="1">
                <a:effectLst/>
              </a:rPr>
              <a:t>Mordechai</a:t>
            </a:r>
            <a:r>
              <a:rPr lang="nl-NL" sz="3600" dirty="0">
                <a:effectLst/>
              </a:rPr>
              <a:t>, van wie je nu voor het eerst hebt verloren, tot het Joodse volk behoort, kun je niet tegen hem op; je zult het volledig van hem verliezen.’</a:t>
            </a:r>
          </a:p>
          <a:p>
            <a:pPr marL="0" indent="0">
              <a:buNone/>
            </a:pPr>
            <a:r>
              <a:rPr lang="nl-NL" sz="3600" baseline="-25000" dirty="0">
                <a:effectLst/>
              </a:rPr>
              <a:t>14</a:t>
            </a:r>
            <a:r>
              <a:rPr lang="nl-NL" sz="3600" dirty="0">
                <a:effectLst/>
              </a:rPr>
              <a:t>Ze waren nog niet uitgesproken of daar waren de eunuchen van de koning al, die </a:t>
            </a:r>
            <a:r>
              <a:rPr lang="nl-NL" sz="3600" dirty="0" err="1">
                <a:effectLst/>
              </a:rPr>
              <a:t>Haman</a:t>
            </a:r>
            <a:r>
              <a:rPr lang="nl-NL" sz="3600" dirty="0">
                <a:effectLst/>
              </a:rPr>
              <a:t> zo snel mogelijk naar het feestmaal brachten dat Ester had bereid.</a:t>
            </a:r>
          </a:p>
          <a:p>
            <a:pPr marL="0" indent="0">
              <a:buNone/>
            </a:pPr>
            <a:endParaRPr lang="nl-NL" sz="3600" dirty="0"/>
          </a:p>
        </p:txBody>
      </p:sp>
    </p:spTree>
    <p:extLst>
      <p:ext uri="{BB962C8B-B14F-4D97-AF65-F5344CB8AC3E}">
        <p14:creationId xmlns:p14="http://schemas.microsoft.com/office/powerpoint/2010/main" val="1872767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C894D-560F-CB97-09B2-1799836FFBB2}"/>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29F9350-58B8-0C7A-EA66-2926B4534D36}"/>
              </a:ext>
            </a:extLst>
          </p:cNvPr>
          <p:cNvSpPr>
            <a:spLocks noGrp="1"/>
          </p:cNvSpPr>
          <p:nvPr>
            <p:ph idx="1"/>
          </p:nvPr>
        </p:nvSpPr>
        <p:spPr>
          <a:xfrm>
            <a:off x="628650" y="638826"/>
            <a:ext cx="7886700" cy="8987425"/>
          </a:xfrm>
        </p:spPr>
        <p:txBody>
          <a:bodyPr>
            <a:noAutofit/>
          </a:bodyPr>
          <a:lstStyle/>
          <a:p>
            <a:pPr marL="0" indent="0">
              <a:buNone/>
            </a:pPr>
            <a:r>
              <a:rPr lang="nl-NL" sz="3600" baseline="-25000" dirty="0">
                <a:effectLst/>
              </a:rPr>
              <a:t>1</a:t>
            </a:r>
            <a:r>
              <a:rPr lang="nl-NL" sz="3600" dirty="0">
                <a:effectLst/>
              </a:rPr>
              <a:t>Zo waren de koning en </a:t>
            </a:r>
            <a:r>
              <a:rPr lang="nl-NL" sz="3600" dirty="0" err="1">
                <a:effectLst/>
              </a:rPr>
              <a:t>Haman</a:t>
            </a:r>
            <a:r>
              <a:rPr lang="nl-NL" sz="3600" dirty="0">
                <a:effectLst/>
              </a:rPr>
              <a:t> weer bij koningin Ester te gast. </a:t>
            </a:r>
            <a:r>
              <a:rPr lang="nl-NL" sz="3600" baseline="-25000" dirty="0">
                <a:effectLst/>
              </a:rPr>
              <a:t>2</a:t>
            </a:r>
            <a:r>
              <a:rPr lang="nl-NL" sz="3600" dirty="0">
                <a:effectLst/>
              </a:rPr>
              <a:t>Ook op deze tweede dag zei de koning, terwijl de wijn geschonken werd, tegen Ester: ‘Wat wilt u vragen, koningin Ester? Het zal u gegeven worden. Wat is uw wens? Al was het de helft van mijn rijk, uw wens zal vervuld worden.’ </a:t>
            </a:r>
            <a:r>
              <a:rPr lang="nl-NL" sz="3600" baseline="-25000" dirty="0">
                <a:effectLst/>
              </a:rPr>
              <a:t>3</a:t>
            </a:r>
            <a:r>
              <a:rPr lang="nl-NL" sz="3600" dirty="0">
                <a:effectLst/>
              </a:rPr>
              <a:t>Koningin Ester antwoordde: ‘Majesteit, als u mij goedgezind bent en als het de koning goeddunkt, schenk mij en ook mijn volk dan het leven; </a:t>
            </a:r>
            <a:endParaRPr lang="nl-NL" sz="3600" dirty="0"/>
          </a:p>
        </p:txBody>
      </p:sp>
    </p:spTree>
    <p:extLst>
      <p:ext uri="{BB962C8B-B14F-4D97-AF65-F5344CB8AC3E}">
        <p14:creationId xmlns:p14="http://schemas.microsoft.com/office/powerpoint/2010/main" val="25608828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4510-CF7E-4C87-DEEA-6115A417941A}"/>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34D855A-13FA-0FC2-2E82-7C2161655983}"/>
              </a:ext>
            </a:extLst>
          </p:cNvPr>
          <p:cNvSpPr>
            <a:spLocks noGrp="1"/>
          </p:cNvSpPr>
          <p:nvPr>
            <p:ph idx="1"/>
          </p:nvPr>
        </p:nvSpPr>
        <p:spPr>
          <a:xfrm>
            <a:off x="628650" y="638826"/>
            <a:ext cx="7886700" cy="8987425"/>
          </a:xfrm>
        </p:spPr>
        <p:txBody>
          <a:bodyPr>
            <a:noAutofit/>
          </a:bodyPr>
          <a:lstStyle/>
          <a:p>
            <a:pPr marL="0" indent="0">
              <a:buNone/>
            </a:pPr>
            <a:r>
              <a:rPr lang="nl-NL" sz="3600" dirty="0">
                <a:effectLst/>
              </a:rPr>
              <a:t>dat is wat ik wil vragen, dat is mijn wens. </a:t>
            </a:r>
            <a:r>
              <a:rPr lang="nl-NL" sz="3600" baseline="-25000" dirty="0">
                <a:effectLst/>
              </a:rPr>
              <a:t>4</a:t>
            </a:r>
            <a:r>
              <a:rPr lang="nl-NL" sz="3600" dirty="0">
                <a:effectLst/>
              </a:rPr>
              <a:t>Want we zijn verkocht, mijn volk en ik, om gedood te worden en volledig te worden uitgeroeid. Als we waren verkocht als slaven en slavinnen, dan zou ik hebben gezwegen, want zo’n ramp zou de belangen van de koning niet schaden.’ </a:t>
            </a:r>
            <a:r>
              <a:rPr lang="nl-NL" sz="3600" baseline="-25000" dirty="0">
                <a:effectLst/>
              </a:rPr>
              <a:t>5</a:t>
            </a:r>
            <a:r>
              <a:rPr lang="nl-NL" sz="3600" dirty="0">
                <a:effectLst/>
              </a:rPr>
              <a:t>‘Wie is die man, waar is die man die zijn zinnen erop heeft gezet om zoiets te doen?’ vroeg koning </a:t>
            </a:r>
            <a:r>
              <a:rPr lang="nl-NL" sz="3600" dirty="0" err="1">
                <a:effectLst/>
              </a:rPr>
              <a:t>Ahasveros</a:t>
            </a:r>
            <a:r>
              <a:rPr lang="nl-NL" sz="3600" dirty="0">
                <a:effectLst/>
              </a:rPr>
              <a:t> aan koningin Ester. </a:t>
            </a:r>
            <a:endParaRPr lang="nl-NL" sz="3600" dirty="0"/>
          </a:p>
        </p:txBody>
      </p:sp>
    </p:spTree>
    <p:extLst>
      <p:ext uri="{BB962C8B-B14F-4D97-AF65-F5344CB8AC3E}">
        <p14:creationId xmlns:p14="http://schemas.microsoft.com/office/powerpoint/2010/main" val="28660326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41883-8753-E24B-893D-035343983A68}"/>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B5D8A6F-C8C1-080B-E7DA-B3DBD3CACE5A}"/>
              </a:ext>
            </a:extLst>
          </p:cNvPr>
          <p:cNvSpPr>
            <a:spLocks noGrp="1"/>
          </p:cNvSpPr>
          <p:nvPr>
            <p:ph idx="1"/>
          </p:nvPr>
        </p:nvSpPr>
        <p:spPr>
          <a:xfrm>
            <a:off x="628650" y="638826"/>
            <a:ext cx="7886700" cy="8987425"/>
          </a:xfrm>
        </p:spPr>
        <p:txBody>
          <a:bodyPr>
            <a:noAutofit/>
          </a:bodyPr>
          <a:lstStyle/>
          <a:p>
            <a:pPr marL="0" indent="0">
              <a:buNone/>
            </a:pPr>
            <a:r>
              <a:rPr lang="nl-NL" sz="3600" baseline="-25000" dirty="0">
                <a:effectLst/>
              </a:rPr>
              <a:t>6</a:t>
            </a:r>
            <a:r>
              <a:rPr lang="nl-NL" sz="3600" dirty="0">
                <a:effectLst/>
              </a:rPr>
              <a:t>En Ester antwoordde: ‘Die meedogenloze vijand, dat is die ellendeling daar, </a:t>
            </a:r>
            <a:r>
              <a:rPr lang="nl-NL" sz="3600" dirty="0" err="1">
                <a:effectLst/>
              </a:rPr>
              <a:t>Haman</a:t>
            </a:r>
            <a:r>
              <a:rPr lang="nl-NL" sz="3600" dirty="0">
                <a:effectLst/>
              </a:rPr>
              <a:t>!’</a:t>
            </a:r>
          </a:p>
          <a:p>
            <a:pPr marL="0" indent="0">
              <a:buNone/>
            </a:pPr>
            <a:r>
              <a:rPr lang="nl-NL" sz="3600" dirty="0" err="1">
                <a:effectLst/>
              </a:rPr>
              <a:t>Haman</a:t>
            </a:r>
            <a:r>
              <a:rPr lang="nl-NL" sz="3600" dirty="0">
                <a:effectLst/>
              </a:rPr>
              <a:t> kromp ineen van angst voor de koning en de koningin. </a:t>
            </a:r>
            <a:r>
              <a:rPr lang="nl-NL" sz="3600" baseline="-25000" dirty="0">
                <a:effectLst/>
              </a:rPr>
              <a:t>7</a:t>
            </a:r>
            <a:r>
              <a:rPr lang="nl-NL" sz="3600" dirty="0">
                <a:effectLst/>
              </a:rPr>
              <a:t>Woedend stond de koning van tafel op en ging de paleistuin in. Maar </a:t>
            </a:r>
            <a:r>
              <a:rPr lang="nl-NL" sz="3600" dirty="0" err="1">
                <a:effectLst/>
              </a:rPr>
              <a:t>Haman</a:t>
            </a:r>
            <a:r>
              <a:rPr lang="nl-NL" sz="3600" dirty="0">
                <a:effectLst/>
              </a:rPr>
              <a:t> bleef, om koningin Ester om zijn leven te smeken, want hij besefte dat hij van de koning niets goeds te verwachten had. </a:t>
            </a:r>
          </a:p>
          <a:p>
            <a:pPr marL="0" indent="0">
              <a:buNone/>
            </a:pPr>
            <a:endParaRPr lang="nl-NL" sz="3600" dirty="0"/>
          </a:p>
        </p:txBody>
      </p:sp>
    </p:spTree>
    <p:extLst>
      <p:ext uri="{BB962C8B-B14F-4D97-AF65-F5344CB8AC3E}">
        <p14:creationId xmlns:p14="http://schemas.microsoft.com/office/powerpoint/2010/main" val="7556333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46FEA-D129-F26E-78ED-EE638325E6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DB8AAF2-3342-5441-77D2-0C66885243E6}"/>
              </a:ext>
            </a:extLst>
          </p:cNvPr>
          <p:cNvSpPr>
            <a:spLocks noGrp="1"/>
          </p:cNvSpPr>
          <p:nvPr>
            <p:ph type="title"/>
          </p:nvPr>
        </p:nvSpPr>
        <p:spPr/>
        <p:txBody>
          <a:bodyPr>
            <a:normAutofit/>
          </a:bodyPr>
          <a:lstStyle/>
          <a:p>
            <a:r>
              <a:rPr lang="nl-NL" sz="3600" b="1" dirty="0">
                <a:latin typeface="+mn-lt"/>
              </a:rPr>
              <a:t>NLB. 885 “Groot is Uw trouw, o Heer”</a:t>
            </a:r>
          </a:p>
        </p:txBody>
      </p:sp>
      <p:sp>
        <p:nvSpPr>
          <p:cNvPr id="3" name="Tijdelijke aanduiding voor inhoud 2">
            <a:extLst>
              <a:ext uri="{FF2B5EF4-FFF2-40B4-BE49-F238E27FC236}">
                <a16:creationId xmlns:a16="http://schemas.microsoft.com/office/drawing/2014/main" id="{1DC8F4D3-1552-9B22-5B12-16815A0D7291}"/>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41893686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CB9492D-2DE8-4EE0-B084-A9A17FD5E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el 1">
            <a:extLst>
              <a:ext uri="{FF2B5EF4-FFF2-40B4-BE49-F238E27FC236}">
                <a16:creationId xmlns:a16="http://schemas.microsoft.com/office/drawing/2014/main" id="{3A168A1F-4570-466A-A135-E93C3A471072}"/>
              </a:ext>
            </a:extLst>
          </p:cNvPr>
          <p:cNvSpPr>
            <a:spLocks noGrp="1"/>
          </p:cNvSpPr>
          <p:nvPr>
            <p:ph type="ctrTitle"/>
          </p:nvPr>
        </p:nvSpPr>
        <p:spPr>
          <a:xfrm>
            <a:off x="487018" y="207964"/>
            <a:ext cx="7772400" cy="653428"/>
          </a:xfrm>
        </p:spPr>
        <p:txBody>
          <a:bodyPr>
            <a:normAutofit/>
          </a:bodyPr>
          <a:lstStyle/>
          <a:p>
            <a:pPr algn="l"/>
            <a:r>
              <a:rPr lang="nl-NL" sz="3600" b="1" dirty="0">
                <a:latin typeface="+mn-lt"/>
              </a:rPr>
              <a:t>NLB 885</a:t>
            </a:r>
          </a:p>
        </p:txBody>
      </p:sp>
    </p:spTree>
    <p:extLst>
      <p:ext uri="{BB962C8B-B14F-4D97-AF65-F5344CB8AC3E}">
        <p14:creationId xmlns:p14="http://schemas.microsoft.com/office/powerpoint/2010/main" val="3778666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E5934DA-D9C9-4934-91E0-8653074AE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98757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258DD44-554E-48B8-AC0E-FC17D79B5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08814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85C6023-C24E-44C2-BB97-1DA1484D2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89335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1D8007-29F8-4639-89ED-7E53A0377578}"/>
              </a:ext>
            </a:extLst>
          </p:cNvPr>
          <p:cNvSpPr>
            <a:spLocks noGrp="1"/>
          </p:cNvSpPr>
          <p:nvPr>
            <p:ph type="title"/>
          </p:nvPr>
        </p:nvSpPr>
        <p:spPr/>
        <p:txBody>
          <a:bodyPr>
            <a:normAutofit/>
          </a:bodyPr>
          <a:lstStyle/>
          <a:p>
            <a:r>
              <a:rPr lang="nl-NL" sz="3600" b="1" dirty="0">
                <a:latin typeface="+mn-lt"/>
              </a:rPr>
              <a:t>Verkondiging </a:t>
            </a:r>
          </a:p>
        </p:txBody>
      </p:sp>
      <p:sp>
        <p:nvSpPr>
          <p:cNvPr id="3" name="Tijdelijke aanduiding voor inhoud 2">
            <a:extLst>
              <a:ext uri="{FF2B5EF4-FFF2-40B4-BE49-F238E27FC236}">
                <a16:creationId xmlns:a16="http://schemas.microsoft.com/office/drawing/2014/main" id="{F9B562E6-6032-40A4-A51B-912DE999D0AC}"/>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843800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92CD-DE31-4492-A379-EBD89A8BAF82}"/>
              </a:ext>
            </a:extLst>
          </p:cNvPr>
          <p:cNvSpPr>
            <a:spLocks noGrp="1"/>
          </p:cNvSpPr>
          <p:nvPr>
            <p:ph type="title"/>
          </p:nvPr>
        </p:nvSpPr>
        <p:spPr/>
        <p:txBody>
          <a:bodyPr>
            <a:normAutofit/>
          </a:bodyPr>
          <a:lstStyle/>
          <a:p>
            <a:r>
              <a:rPr lang="nl-NL" sz="3600" b="1" dirty="0">
                <a:latin typeface="+mn-lt"/>
              </a:rPr>
              <a:t>NLB 905 “Wie zich door God alleen laat leiden”</a:t>
            </a:r>
          </a:p>
        </p:txBody>
      </p:sp>
      <p:sp>
        <p:nvSpPr>
          <p:cNvPr id="3" name="Tijdelijke aanduiding voor inhoud 2">
            <a:extLst>
              <a:ext uri="{FF2B5EF4-FFF2-40B4-BE49-F238E27FC236}">
                <a16:creationId xmlns:a16="http://schemas.microsoft.com/office/drawing/2014/main" id="{4576EBED-5CE3-43B7-950F-FF941B00C2F5}"/>
              </a:ext>
            </a:extLst>
          </p:cNvPr>
          <p:cNvSpPr>
            <a:spLocks noGrp="1"/>
          </p:cNvSpPr>
          <p:nvPr>
            <p:ph idx="1"/>
          </p:nvPr>
        </p:nvSpPr>
        <p:spPr/>
        <p:txBody>
          <a:bodyPr/>
          <a:lstStyle/>
          <a:p>
            <a:endParaRPr lang="nl-NL" dirty="0"/>
          </a:p>
        </p:txBody>
      </p:sp>
      <p:graphicFrame>
        <p:nvGraphicFramePr>
          <p:cNvPr id="4" name="Object 3">
            <a:extLst>
              <a:ext uri="{FF2B5EF4-FFF2-40B4-BE49-F238E27FC236}">
                <a16:creationId xmlns:a16="http://schemas.microsoft.com/office/drawing/2014/main" id="{6A41875D-7F8D-A201-F10B-18686FC24E3C}"/>
              </a:ext>
            </a:extLst>
          </p:cNvPr>
          <p:cNvGraphicFramePr>
            <a:graphicFrameLocks noChangeAspect="1"/>
          </p:cNvGraphicFramePr>
          <p:nvPr>
            <p:extLst>
              <p:ext uri="{D42A27DB-BD31-4B8C-83A1-F6EECF244321}">
                <p14:modId xmlns:p14="http://schemas.microsoft.com/office/powerpoint/2010/main" val="965220175"/>
              </p:ext>
            </p:extLst>
          </p:nvPr>
        </p:nvGraphicFramePr>
        <p:xfrm>
          <a:off x="1795613" y="0"/>
          <a:ext cx="4905811" cy="6869779"/>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0" name=""/>
                      <p:cNvPicPr/>
                      <p:nvPr/>
                    </p:nvPicPr>
                    <p:blipFill>
                      <a:blip r:embed="rId3"/>
                      <a:stretch>
                        <a:fillRect/>
                      </a:stretch>
                    </p:blipFill>
                    <p:spPr>
                      <a:xfrm>
                        <a:off x="1795613" y="0"/>
                        <a:ext cx="4905811" cy="6869779"/>
                      </a:xfrm>
                      <a:prstGeom prst="rect">
                        <a:avLst/>
                      </a:prstGeom>
                    </p:spPr>
                  </p:pic>
                </p:oleObj>
              </mc:Fallback>
            </mc:AlternateContent>
          </a:graphicData>
        </a:graphic>
      </p:graphicFrame>
    </p:spTree>
    <p:extLst>
      <p:ext uri="{BB962C8B-B14F-4D97-AF65-F5344CB8AC3E}">
        <p14:creationId xmlns:p14="http://schemas.microsoft.com/office/powerpoint/2010/main" val="3094161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D40C5-8364-48B2-80BF-0A9BCC7D25EC}"/>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2A49AB0-5C75-44EC-97C2-D498716E4A28}"/>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3232849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54F3F-0D10-4012-AB21-64F5B73F632F}"/>
              </a:ext>
            </a:extLst>
          </p:cNvPr>
          <p:cNvSpPr>
            <a:spLocks noGrp="1"/>
          </p:cNvSpPr>
          <p:nvPr>
            <p:ph type="title"/>
          </p:nvPr>
        </p:nvSpPr>
        <p:spPr/>
        <p:txBody>
          <a:bodyPr>
            <a:normAutofit/>
          </a:bodyPr>
          <a:lstStyle/>
          <a:p>
            <a:r>
              <a:rPr lang="nl-NL" sz="3600" b="1" dirty="0">
                <a:latin typeface="+mn-lt"/>
              </a:rPr>
              <a:t>NLB 704: “Dank, dank, du allen God”</a:t>
            </a:r>
          </a:p>
        </p:txBody>
      </p:sp>
      <p:sp>
        <p:nvSpPr>
          <p:cNvPr id="3" name="Tijdelijke aanduiding voor inhoud 2">
            <a:extLst>
              <a:ext uri="{FF2B5EF4-FFF2-40B4-BE49-F238E27FC236}">
                <a16:creationId xmlns:a16="http://schemas.microsoft.com/office/drawing/2014/main" id="{85607778-C3B4-422C-B504-1170AE2386E2}"/>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2802562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061" y="0"/>
            <a:ext cx="9230062" cy="6970955"/>
          </a:xfrm>
        </p:spPr>
      </p:pic>
      <p:sp>
        <p:nvSpPr>
          <p:cNvPr id="5" name="Tekstvak 4"/>
          <p:cNvSpPr txBox="1"/>
          <p:nvPr/>
        </p:nvSpPr>
        <p:spPr>
          <a:xfrm>
            <a:off x="365760" y="365126"/>
            <a:ext cx="2635623" cy="646331"/>
          </a:xfrm>
          <a:prstGeom prst="rect">
            <a:avLst/>
          </a:prstGeom>
          <a:noFill/>
        </p:spPr>
        <p:txBody>
          <a:bodyPr wrap="square" rtlCol="0">
            <a:spAutoFit/>
          </a:bodyPr>
          <a:lstStyle/>
          <a:p>
            <a:r>
              <a:rPr lang="nl-NL" sz="3600" b="1" dirty="0"/>
              <a:t>NLB 704</a:t>
            </a:r>
          </a:p>
        </p:txBody>
      </p:sp>
    </p:spTree>
    <p:extLst>
      <p:ext uri="{BB962C8B-B14F-4D97-AF65-F5344CB8AC3E}">
        <p14:creationId xmlns:p14="http://schemas.microsoft.com/office/powerpoint/2010/main" val="21587693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061" y="-225911"/>
            <a:ext cx="9477487" cy="7734749"/>
          </a:xfrm>
        </p:spPr>
      </p:pic>
    </p:spTree>
    <p:extLst>
      <p:ext uri="{BB962C8B-B14F-4D97-AF65-F5344CB8AC3E}">
        <p14:creationId xmlns:p14="http://schemas.microsoft.com/office/powerpoint/2010/main" val="20627933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 y="-419100"/>
            <a:ext cx="9512300" cy="7505700"/>
          </a:xfrm>
        </p:spPr>
      </p:pic>
    </p:spTree>
    <p:extLst>
      <p:ext uri="{BB962C8B-B14F-4D97-AF65-F5344CB8AC3E}">
        <p14:creationId xmlns:p14="http://schemas.microsoft.com/office/powerpoint/2010/main" val="9937856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31800"/>
            <a:ext cx="9321800" cy="7835900"/>
          </a:xfrm>
        </p:spPr>
      </p:pic>
    </p:spTree>
    <p:extLst>
      <p:ext uri="{BB962C8B-B14F-4D97-AF65-F5344CB8AC3E}">
        <p14:creationId xmlns:p14="http://schemas.microsoft.com/office/powerpoint/2010/main" val="4142369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36600"/>
            <a:ext cx="9321800" cy="8064500"/>
          </a:xfrm>
        </p:spPr>
      </p:pic>
    </p:spTree>
    <p:extLst>
      <p:ext uri="{BB962C8B-B14F-4D97-AF65-F5344CB8AC3E}">
        <p14:creationId xmlns:p14="http://schemas.microsoft.com/office/powerpoint/2010/main" val="16769814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17500"/>
            <a:ext cx="9144000" cy="7327900"/>
          </a:xfrm>
        </p:spPr>
      </p:pic>
    </p:spTree>
    <p:extLst>
      <p:ext uri="{BB962C8B-B14F-4D97-AF65-F5344CB8AC3E}">
        <p14:creationId xmlns:p14="http://schemas.microsoft.com/office/powerpoint/2010/main" val="9638611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D66EA9-911C-4398-BAB0-4D4006A9E482}"/>
              </a:ext>
            </a:extLst>
          </p:cNvPr>
          <p:cNvSpPr>
            <a:spLocks noGrp="1"/>
          </p:cNvSpPr>
          <p:nvPr>
            <p:ph type="title"/>
          </p:nvPr>
        </p:nvSpPr>
        <p:spPr/>
        <p:txBody>
          <a:bodyPr>
            <a:normAutofit/>
          </a:bodyPr>
          <a:lstStyle/>
          <a:p>
            <a:r>
              <a:rPr lang="nl-NL" sz="3600" b="1" dirty="0">
                <a:latin typeface="+mn-lt"/>
              </a:rPr>
              <a:t>Kinderlied KEE 10 “Heer, U kent mij als geen ander”</a:t>
            </a:r>
          </a:p>
        </p:txBody>
      </p:sp>
      <p:sp>
        <p:nvSpPr>
          <p:cNvPr id="3" name="Tijdelijke aanduiding voor inhoud 2">
            <a:extLst>
              <a:ext uri="{FF2B5EF4-FFF2-40B4-BE49-F238E27FC236}">
                <a16:creationId xmlns:a16="http://schemas.microsoft.com/office/drawing/2014/main" id="{F4034CD5-8CB1-4680-80B3-BD69A7F9CA13}"/>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2637211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4">
            <a:extLst>
              <a:ext uri="{FF2B5EF4-FFF2-40B4-BE49-F238E27FC236}">
                <a16:creationId xmlns:a16="http://schemas.microsoft.com/office/drawing/2014/main" id="{02403589-7E4B-27B4-23BE-7EE4F41AD7AB}"/>
              </a:ext>
            </a:extLst>
          </p:cNvPr>
          <p:cNvSpPr>
            <a:spLocks noChangeArrowheads="1"/>
          </p:cNvSpPr>
          <p:nvPr/>
        </p:nvSpPr>
        <p:spPr bwMode="auto">
          <a:xfrm>
            <a:off x="84138" y="6434138"/>
            <a:ext cx="8513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Heer, U kent mij als geen ander (OvK 172)			    t. &amp; m. M. Zimmer</a:t>
            </a:r>
            <a:endParaRPr lang="nl-NL" altLang="nl-NL" sz="1600" b="1">
              <a:solidFill>
                <a:schemeClr val="accent2"/>
              </a:solidFill>
              <a:latin typeface="Arial" panose="020B0604020202020204" pitchFamily="34" charset="0"/>
            </a:endParaRPr>
          </a:p>
        </p:txBody>
      </p:sp>
      <p:pic>
        <p:nvPicPr>
          <p:cNvPr id="2051" name="Picture 39">
            <a:extLst>
              <a:ext uri="{FF2B5EF4-FFF2-40B4-BE49-F238E27FC236}">
                <a16:creationId xmlns:a16="http://schemas.microsoft.com/office/drawing/2014/main" id="{347A8B86-0280-EC07-6E67-956AB8D62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46138"/>
            <a:ext cx="8382000" cy="539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2" name="Tekstvak 1">
            <a:extLst>
              <a:ext uri="{FF2B5EF4-FFF2-40B4-BE49-F238E27FC236}">
                <a16:creationId xmlns:a16="http://schemas.microsoft.com/office/drawing/2014/main" id="{746A2370-CE26-0AD3-D6D1-B2A13B6996D9}"/>
              </a:ext>
            </a:extLst>
          </p:cNvPr>
          <p:cNvSpPr txBox="1">
            <a:spLocks noChangeArrowheads="1"/>
          </p:cNvSpPr>
          <p:nvPr/>
        </p:nvSpPr>
        <p:spPr bwMode="auto">
          <a:xfrm>
            <a:off x="184150" y="260350"/>
            <a:ext cx="2552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nl-NL" altLang="nl-NL" b="1"/>
              <a:t>KEE 10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7BB2B4-EBDB-8790-A2FF-5AB4B1C5C3EF}"/>
              </a:ext>
            </a:extLst>
          </p:cNvPr>
          <p:cNvSpPr>
            <a:spLocks noGrp="1"/>
          </p:cNvSpPr>
          <p:nvPr>
            <p:ph type="title"/>
          </p:nvPr>
        </p:nvSpPr>
        <p:spPr>
          <a:xfrm>
            <a:off x="628650" y="327548"/>
            <a:ext cx="7886700" cy="1325563"/>
          </a:xfrm>
        </p:spPr>
        <p:txBody>
          <a:bodyPr>
            <a:normAutofit/>
          </a:bodyPr>
          <a:lstStyle/>
          <a:p>
            <a:r>
              <a:rPr lang="nl-NL" sz="3600" b="1" dirty="0">
                <a:latin typeface="+mn-lt"/>
              </a:rPr>
              <a:t>Contactmiddag</a:t>
            </a:r>
          </a:p>
        </p:txBody>
      </p:sp>
      <p:sp>
        <p:nvSpPr>
          <p:cNvPr id="3" name="Tijdelijke aanduiding voor inhoud 2">
            <a:extLst>
              <a:ext uri="{FF2B5EF4-FFF2-40B4-BE49-F238E27FC236}">
                <a16:creationId xmlns:a16="http://schemas.microsoft.com/office/drawing/2014/main" id="{492575BE-3656-CDC2-62D9-0A8B73C150EB}"/>
              </a:ext>
            </a:extLst>
          </p:cNvPr>
          <p:cNvSpPr>
            <a:spLocks noGrp="1"/>
          </p:cNvSpPr>
          <p:nvPr>
            <p:ph idx="1"/>
          </p:nvPr>
        </p:nvSpPr>
        <p:spPr>
          <a:xfrm>
            <a:off x="538619" y="1515648"/>
            <a:ext cx="8605381" cy="5060515"/>
          </a:xfrm>
        </p:spPr>
        <p:txBody>
          <a:bodyPr>
            <a:normAutofit/>
          </a:bodyPr>
          <a:lstStyle/>
          <a:p>
            <a:pPr marL="0" indent="0">
              <a:buNone/>
            </a:pPr>
            <a:r>
              <a:rPr lang="nl-NL" sz="3400" dirty="0"/>
              <a:t>Onze volgende contactmiddag is op donderdagmiddag 27 februari van 14.00 – 16.30 uur in de Voorhof. Een ontspannen samenzijn. </a:t>
            </a:r>
          </a:p>
          <a:p>
            <a:pPr marL="0" indent="0">
              <a:buNone/>
            </a:pPr>
            <a:r>
              <a:rPr lang="nl-NL" sz="3400" dirty="0"/>
              <a:t>Kom gewoon binnenlopen. Iedereen is welkom ongeacht de leeftijd. </a:t>
            </a:r>
          </a:p>
          <a:p>
            <a:pPr marL="0" indent="0">
              <a:buNone/>
            </a:pPr>
            <a:r>
              <a:rPr lang="nl-NL" sz="3400" dirty="0"/>
              <a:t>Mocht u graag willen komen, maar geen vervoer hebben, dan kunt u bellen met de Diaconale Vriendendienst (Aaltsje Idzenga) tel. 243458. Zij gaat dan voor u vervoer regelen.</a:t>
            </a:r>
          </a:p>
        </p:txBody>
      </p:sp>
    </p:spTree>
    <p:extLst>
      <p:ext uri="{BB962C8B-B14F-4D97-AF65-F5344CB8AC3E}">
        <p14:creationId xmlns:p14="http://schemas.microsoft.com/office/powerpoint/2010/main" val="20364999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a:extLst>
              <a:ext uri="{FF2B5EF4-FFF2-40B4-BE49-F238E27FC236}">
                <a16:creationId xmlns:a16="http://schemas.microsoft.com/office/drawing/2014/main" id="{B9D575D1-4788-097C-9FBD-6FD2707C99DB}"/>
              </a:ext>
            </a:extLst>
          </p:cNvPr>
          <p:cNvSpPr>
            <a:spLocks noChangeArrowheads="1"/>
          </p:cNvSpPr>
          <p:nvPr/>
        </p:nvSpPr>
        <p:spPr bwMode="auto">
          <a:xfrm>
            <a:off x="84138" y="6434138"/>
            <a:ext cx="8513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Heer, U kent mij als geen ander (OvK 172)			    t. &amp; m. M. Zimmer</a:t>
            </a:r>
            <a:endParaRPr lang="nl-NL" altLang="nl-NL" sz="1600" b="1">
              <a:solidFill>
                <a:schemeClr val="accent2"/>
              </a:solidFill>
              <a:latin typeface="Arial" panose="020B0604020202020204" pitchFamily="34" charset="0"/>
            </a:endParaRPr>
          </a:p>
        </p:txBody>
      </p:sp>
      <p:pic>
        <p:nvPicPr>
          <p:cNvPr id="3075" name="Picture 6">
            <a:extLst>
              <a:ext uri="{FF2B5EF4-FFF2-40B4-BE49-F238E27FC236}">
                <a16:creationId xmlns:a16="http://schemas.microsoft.com/office/drawing/2014/main" id="{E8E72C41-234B-172F-DA3E-924F053C4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382000"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62D82933-6BFE-1889-2EB4-EDF9EFB88A2D}"/>
              </a:ext>
            </a:extLst>
          </p:cNvPr>
          <p:cNvSpPr>
            <a:spLocks noChangeArrowheads="1"/>
          </p:cNvSpPr>
          <p:nvPr/>
        </p:nvSpPr>
        <p:spPr bwMode="auto">
          <a:xfrm>
            <a:off x="84138" y="6434138"/>
            <a:ext cx="8513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Heer, U kent mij als geen ander (OvK 172)			    t. &amp; m. M. Zimmer</a:t>
            </a:r>
            <a:endParaRPr lang="nl-NL" altLang="nl-NL" sz="1600" b="1">
              <a:solidFill>
                <a:schemeClr val="accent2"/>
              </a:solidFill>
              <a:latin typeface="Arial" panose="020B0604020202020204" pitchFamily="34" charset="0"/>
            </a:endParaRPr>
          </a:p>
        </p:txBody>
      </p:sp>
      <p:pic>
        <p:nvPicPr>
          <p:cNvPr id="4099" name="Picture 4">
            <a:extLst>
              <a:ext uri="{FF2B5EF4-FFF2-40B4-BE49-F238E27FC236}">
                <a16:creationId xmlns:a16="http://schemas.microsoft.com/office/drawing/2014/main" id="{50ADAAB7-97BA-0437-75A3-10E2B51B5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09600"/>
            <a:ext cx="83534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264AA6A6-8F4C-3B27-C8BC-1CCB1CBD4393}"/>
              </a:ext>
            </a:extLst>
          </p:cNvPr>
          <p:cNvSpPr>
            <a:spLocks noChangeArrowheads="1"/>
          </p:cNvSpPr>
          <p:nvPr/>
        </p:nvSpPr>
        <p:spPr bwMode="auto">
          <a:xfrm>
            <a:off x="84138" y="6434138"/>
            <a:ext cx="8513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Heer, U kent mij als geen ander (OvK 172)			    t. &amp; m. M. Zimmer</a:t>
            </a:r>
            <a:endParaRPr lang="nl-NL" altLang="nl-NL" sz="1600" b="1">
              <a:solidFill>
                <a:schemeClr val="accent2"/>
              </a:solidFill>
              <a:latin typeface="Arial" panose="020B0604020202020204" pitchFamily="34" charset="0"/>
            </a:endParaRPr>
          </a:p>
        </p:txBody>
      </p:sp>
      <p:pic>
        <p:nvPicPr>
          <p:cNvPr id="5123" name="Picture 4">
            <a:extLst>
              <a:ext uri="{FF2B5EF4-FFF2-40B4-BE49-F238E27FC236}">
                <a16:creationId xmlns:a16="http://schemas.microsoft.com/office/drawing/2014/main" id="{4176E089-38A3-FA28-0A5E-D396EB192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09600"/>
            <a:ext cx="8353425"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1473D953-E723-DA4D-12AA-B9C7E0473A51}"/>
              </a:ext>
            </a:extLst>
          </p:cNvPr>
          <p:cNvSpPr>
            <a:spLocks noChangeArrowheads="1"/>
          </p:cNvSpPr>
          <p:nvPr/>
        </p:nvSpPr>
        <p:spPr bwMode="auto">
          <a:xfrm>
            <a:off x="84138" y="6434138"/>
            <a:ext cx="8513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Heer, U kent mij als geen ander (OvK 172)			    t. &amp; m. M. Zimmer</a:t>
            </a:r>
            <a:endParaRPr lang="nl-NL" altLang="nl-NL" sz="1600" b="1">
              <a:solidFill>
                <a:schemeClr val="accent2"/>
              </a:solidFill>
              <a:latin typeface="Arial" panose="020B0604020202020204" pitchFamily="34" charset="0"/>
            </a:endParaRPr>
          </a:p>
        </p:txBody>
      </p:sp>
      <p:pic>
        <p:nvPicPr>
          <p:cNvPr id="6147" name="Picture 4">
            <a:extLst>
              <a:ext uri="{FF2B5EF4-FFF2-40B4-BE49-F238E27FC236}">
                <a16:creationId xmlns:a16="http://schemas.microsoft.com/office/drawing/2014/main" id="{A20098E2-F228-49E1-0CA1-C64E62B77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09600"/>
            <a:ext cx="8353425"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012120C4-AE54-90D2-70B4-44B3975EFCCA}"/>
              </a:ext>
            </a:extLst>
          </p:cNvPr>
          <p:cNvSpPr>
            <a:spLocks noChangeArrowheads="1"/>
          </p:cNvSpPr>
          <p:nvPr/>
        </p:nvSpPr>
        <p:spPr bwMode="auto">
          <a:xfrm>
            <a:off x="84138" y="6434138"/>
            <a:ext cx="8513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Heer, U kent mij als geen ander (OvK 172)			    t. &amp; m. M. Zimmer</a:t>
            </a:r>
            <a:endParaRPr lang="nl-NL" altLang="nl-NL" sz="1600" b="1">
              <a:solidFill>
                <a:schemeClr val="accent2"/>
              </a:solidFill>
              <a:latin typeface="Arial" panose="020B0604020202020204" pitchFamily="34" charset="0"/>
            </a:endParaRPr>
          </a:p>
        </p:txBody>
      </p:sp>
      <p:pic>
        <p:nvPicPr>
          <p:cNvPr id="7171" name="Picture 4">
            <a:extLst>
              <a:ext uri="{FF2B5EF4-FFF2-40B4-BE49-F238E27FC236}">
                <a16:creationId xmlns:a16="http://schemas.microsoft.com/office/drawing/2014/main" id="{7018AC1A-7EFC-3F09-E851-AFDC3AA04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66750"/>
            <a:ext cx="8353425"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C7FD748-0E73-D74F-5016-AE8D84F0D3F4}"/>
              </a:ext>
            </a:extLst>
          </p:cNvPr>
          <p:cNvSpPr>
            <a:spLocks noChangeArrowheads="1"/>
          </p:cNvSpPr>
          <p:nvPr/>
        </p:nvSpPr>
        <p:spPr bwMode="auto">
          <a:xfrm>
            <a:off x="84138" y="6434138"/>
            <a:ext cx="8513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Heer, U kent mij als geen ander (OvK 172)			    t. &amp; m. M. Zimmer</a:t>
            </a:r>
            <a:endParaRPr lang="nl-NL" altLang="nl-NL" sz="1600" b="1">
              <a:solidFill>
                <a:schemeClr val="accent2"/>
              </a:solidFill>
              <a:latin typeface="Arial" panose="020B0604020202020204" pitchFamily="34" charset="0"/>
            </a:endParaRPr>
          </a:p>
        </p:txBody>
      </p:sp>
      <p:pic>
        <p:nvPicPr>
          <p:cNvPr id="8195" name="Picture 3">
            <a:extLst>
              <a:ext uri="{FF2B5EF4-FFF2-40B4-BE49-F238E27FC236}">
                <a16:creationId xmlns:a16="http://schemas.microsoft.com/office/drawing/2014/main" id="{B4B76FBB-2420-1A6F-DBB5-94E9BAFFD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09600"/>
            <a:ext cx="83534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Rectangle 4">
            <a:extLst>
              <a:ext uri="{FF2B5EF4-FFF2-40B4-BE49-F238E27FC236}">
                <a16:creationId xmlns:a16="http://schemas.microsoft.com/office/drawing/2014/main" id="{911C3F88-0139-364A-A9C9-66EE01DB99F9}"/>
              </a:ext>
            </a:extLst>
          </p:cNvPr>
          <p:cNvSpPr>
            <a:spLocks noChangeArrowheads="1"/>
          </p:cNvSpPr>
          <p:nvPr/>
        </p:nvSpPr>
        <p:spPr bwMode="auto">
          <a:xfrm>
            <a:off x="0" y="76200"/>
            <a:ext cx="153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2400" b="1" i="1">
                <a:solidFill>
                  <a:schemeClr val="accent2"/>
                </a:solidFill>
                <a:latin typeface="Arial" panose="020B0604020202020204" pitchFamily="34" charset="0"/>
              </a:rPr>
              <a:t>vrouwen:</a:t>
            </a:r>
            <a:endParaRPr lang="nl-NL" altLang="nl-NL" sz="2400" b="1" i="1">
              <a:solidFill>
                <a:schemeClr val="accent2"/>
              </a:solidFill>
              <a:latin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2D56819-1F55-86F6-EC8B-34B901338FCB}"/>
              </a:ext>
            </a:extLst>
          </p:cNvPr>
          <p:cNvSpPr>
            <a:spLocks noChangeArrowheads="1"/>
          </p:cNvSpPr>
          <p:nvPr/>
        </p:nvSpPr>
        <p:spPr bwMode="auto">
          <a:xfrm>
            <a:off x="84138" y="6434138"/>
            <a:ext cx="8513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Heer, U kent mij als geen ander (OvK 172)			    t. &amp; m. M. Zimmer</a:t>
            </a:r>
            <a:endParaRPr lang="nl-NL" altLang="nl-NL" sz="1600" b="1">
              <a:solidFill>
                <a:schemeClr val="accent2"/>
              </a:solidFill>
              <a:latin typeface="Arial" panose="020B0604020202020204" pitchFamily="34" charset="0"/>
            </a:endParaRPr>
          </a:p>
        </p:txBody>
      </p:sp>
      <p:pic>
        <p:nvPicPr>
          <p:cNvPr id="9219" name="Picture 3">
            <a:extLst>
              <a:ext uri="{FF2B5EF4-FFF2-40B4-BE49-F238E27FC236}">
                <a16:creationId xmlns:a16="http://schemas.microsoft.com/office/drawing/2014/main" id="{0B2BE194-E71E-581D-09FB-0F15E0AD3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09600"/>
            <a:ext cx="8353425"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Rectangle 4">
            <a:extLst>
              <a:ext uri="{FF2B5EF4-FFF2-40B4-BE49-F238E27FC236}">
                <a16:creationId xmlns:a16="http://schemas.microsoft.com/office/drawing/2014/main" id="{3887DD29-1C2B-4ADF-8D19-0470BB611A5F}"/>
              </a:ext>
            </a:extLst>
          </p:cNvPr>
          <p:cNvSpPr>
            <a:spLocks noChangeArrowheads="1"/>
          </p:cNvSpPr>
          <p:nvPr/>
        </p:nvSpPr>
        <p:spPr bwMode="auto">
          <a:xfrm>
            <a:off x="0" y="76200"/>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2400" b="1" i="1">
                <a:solidFill>
                  <a:schemeClr val="accent2"/>
                </a:solidFill>
                <a:latin typeface="Arial" panose="020B0604020202020204" pitchFamily="34" charset="0"/>
              </a:rPr>
              <a:t>allen:</a:t>
            </a:r>
            <a:endParaRPr lang="nl-NL" altLang="nl-NL" sz="2400" b="1" i="1">
              <a:solidFill>
                <a:schemeClr val="accent2"/>
              </a:solidFill>
              <a:latin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17D37FD-6556-016A-A131-D5D33B67B230}"/>
              </a:ext>
            </a:extLst>
          </p:cNvPr>
          <p:cNvSpPr>
            <a:spLocks noChangeArrowheads="1"/>
          </p:cNvSpPr>
          <p:nvPr/>
        </p:nvSpPr>
        <p:spPr bwMode="auto">
          <a:xfrm>
            <a:off x="84138" y="6434138"/>
            <a:ext cx="8513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Heer, U kent mij als geen ander (OvK 172)			    t. &amp; m. M. Zimmer</a:t>
            </a:r>
            <a:endParaRPr lang="nl-NL" altLang="nl-NL" sz="1600" b="1">
              <a:solidFill>
                <a:schemeClr val="accent2"/>
              </a:solidFill>
              <a:latin typeface="Arial" panose="020B0604020202020204" pitchFamily="34" charset="0"/>
            </a:endParaRPr>
          </a:p>
        </p:txBody>
      </p:sp>
      <p:pic>
        <p:nvPicPr>
          <p:cNvPr id="10243" name="Picture 3">
            <a:extLst>
              <a:ext uri="{FF2B5EF4-FFF2-40B4-BE49-F238E27FC236}">
                <a16:creationId xmlns:a16="http://schemas.microsoft.com/office/drawing/2014/main" id="{DA78FD45-0D1E-F8F8-6C81-2AAB33C20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09600"/>
            <a:ext cx="83534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4">
            <a:extLst>
              <a:ext uri="{FF2B5EF4-FFF2-40B4-BE49-F238E27FC236}">
                <a16:creationId xmlns:a16="http://schemas.microsoft.com/office/drawing/2014/main" id="{750E9395-FA88-56FF-5CF0-73ABA8CE4253}"/>
              </a:ext>
            </a:extLst>
          </p:cNvPr>
          <p:cNvSpPr>
            <a:spLocks noChangeArrowheads="1"/>
          </p:cNvSpPr>
          <p:nvPr/>
        </p:nvSpPr>
        <p:spPr bwMode="auto">
          <a:xfrm>
            <a:off x="0" y="76200"/>
            <a:ext cx="145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2400" b="1" i="1">
                <a:solidFill>
                  <a:schemeClr val="accent2"/>
                </a:solidFill>
                <a:latin typeface="Arial" panose="020B0604020202020204" pitchFamily="34" charset="0"/>
              </a:rPr>
              <a:t>mannen:</a:t>
            </a:r>
            <a:endParaRPr lang="nl-NL" altLang="nl-NL" sz="2400" b="1" i="1">
              <a:solidFill>
                <a:schemeClr val="accent2"/>
              </a:solidFill>
              <a:latin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340C5B0-2CC4-1DCE-5B38-49CC1D96E2A6}"/>
              </a:ext>
            </a:extLst>
          </p:cNvPr>
          <p:cNvSpPr>
            <a:spLocks noChangeArrowheads="1"/>
          </p:cNvSpPr>
          <p:nvPr/>
        </p:nvSpPr>
        <p:spPr bwMode="auto">
          <a:xfrm>
            <a:off x="84138" y="6434138"/>
            <a:ext cx="8513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Heer, U kent mij als geen ander (OvK 172)			    t. &amp; m. M. Zimmer</a:t>
            </a:r>
            <a:endParaRPr lang="nl-NL" altLang="nl-NL" sz="1600" b="1">
              <a:solidFill>
                <a:schemeClr val="accent2"/>
              </a:solidFill>
              <a:latin typeface="Arial" panose="020B0604020202020204" pitchFamily="34" charset="0"/>
            </a:endParaRPr>
          </a:p>
        </p:txBody>
      </p:sp>
      <p:pic>
        <p:nvPicPr>
          <p:cNvPr id="11267" name="Picture 3">
            <a:extLst>
              <a:ext uri="{FF2B5EF4-FFF2-40B4-BE49-F238E27FC236}">
                <a16:creationId xmlns:a16="http://schemas.microsoft.com/office/drawing/2014/main" id="{00742FA5-F400-92AC-71AE-6BE7F7B2D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09600"/>
            <a:ext cx="8353425"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Rectangle 4">
            <a:extLst>
              <a:ext uri="{FF2B5EF4-FFF2-40B4-BE49-F238E27FC236}">
                <a16:creationId xmlns:a16="http://schemas.microsoft.com/office/drawing/2014/main" id="{96C6A93C-6325-A386-43C2-7D10E0EC8114}"/>
              </a:ext>
            </a:extLst>
          </p:cNvPr>
          <p:cNvSpPr>
            <a:spLocks noChangeArrowheads="1"/>
          </p:cNvSpPr>
          <p:nvPr/>
        </p:nvSpPr>
        <p:spPr bwMode="auto">
          <a:xfrm>
            <a:off x="0" y="76200"/>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2400" b="1" i="1">
                <a:solidFill>
                  <a:schemeClr val="accent2"/>
                </a:solidFill>
                <a:latin typeface="Arial" panose="020B0604020202020204" pitchFamily="34" charset="0"/>
              </a:rPr>
              <a:t>allen:</a:t>
            </a:r>
            <a:endParaRPr lang="nl-NL" altLang="nl-NL" sz="2400" b="1" i="1">
              <a:solidFill>
                <a:schemeClr val="accent2"/>
              </a:solidFill>
              <a:latin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5BCF8B9D-DA48-FE87-A356-0E563A7F9A93}"/>
              </a:ext>
            </a:extLst>
          </p:cNvPr>
          <p:cNvSpPr>
            <a:spLocks noChangeArrowheads="1"/>
          </p:cNvSpPr>
          <p:nvPr/>
        </p:nvSpPr>
        <p:spPr bwMode="auto">
          <a:xfrm>
            <a:off x="84138" y="6434138"/>
            <a:ext cx="8513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Heer, U kent mij als geen ander (OvK 172)			    t. &amp; m. M. Zimmer</a:t>
            </a:r>
            <a:endParaRPr lang="nl-NL" altLang="nl-NL" sz="1600" b="1">
              <a:solidFill>
                <a:schemeClr val="accent2"/>
              </a:solidFill>
              <a:latin typeface="Arial" panose="020B0604020202020204" pitchFamily="34" charset="0"/>
            </a:endParaRPr>
          </a:p>
        </p:txBody>
      </p:sp>
      <p:pic>
        <p:nvPicPr>
          <p:cNvPr id="12291" name="Picture 5">
            <a:extLst>
              <a:ext uri="{FF2B5EF4-FFF2-40B4-BE49-F238E27FC236}">
                <a16:creationId xmlns:a16="http://schemas.microsoft.com/office/drawing/2014/main" id="{412DEC56-F588-F7A0-25CC-01E059DDE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571500"/>
            <a:ext cx="842962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Tijdelijke aanduiding voor inhoud 4">
            <a:extLst>
              <a:ext uri="{FF2B5EF4-FFF2-40B4-BE49-F238E27FC236}">
                <a16:creationId xmlns:a16="http://schemas.microsoft.com/office/drawing/2014/main" id="{45BE5B22-EE6D-FCAE-79CD-B2394AEF2AD4}"/>
              </a:ext>
            </a:extLst>
          </p:cNvPr>
          <p:cNvPicPr>
            <a:picLocks noGrp="1" noChangeAspect="1"/>
          </p:cNvPicPr>
          <p:nvPr>
            <p:ph idx="1"/>
          </p:nvPr>
        </p:nvPicPr>
        <p:blipFill>
          <a:blip r:embed="rId2"/>
          <a:srcRect t="20015"/>
          <a:stretch/>
        </p:blipFill>
        <p:spPr>
          <a:xfrm>
            <a:off x="20" y="1282"/>
            <a:ext cx="9143980" cy="6856718"/>
          </a:xfrm>
          <a:prstGeom prst="rect">
            <a:avLst/>
          </a:prstGeom>
        </p:spPr>
      </p:pic>
    </p:spTree>
    <p:extLst>
      <p:ext uri="{BB962C8B-B14F-4D97-AF65-F5344CB8AC3E}">
        <p14:creationId xmlns:p14="http://schemas.microsoft.com/office/powerpoint/2010/main" val="41411745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B16634-C4FD-4D59-9353-2BF6950949DC}"/>
              </a:ext>
            </a:extLst>
          </p:cNvPr>
          <p:cNvSpPr>
            <a:spLocks noGrp="1"/>
          </p:cNvSpPr>
          <p:nvPr>
            <p:ph type="title"/>
          </p:nvPr>
        </p:nvSpPr>
        <p:spPr/>
        <p:txBody>
          <a:bodyPr/>
          <a:lstStyle/>
          <a:p>
            <a:r>
              <a:rPr lang="nl-NL" sz="3600" b="1" dirty="0">
                <a:latin typeface="+mn-lt"/>
              </a:rPr>
              <a:t>Dank en voorbeden</a:t>
            </a:r>
            <a:r>
              <a:rPr lang="nl-NL" dirty="0"/>
              <a:t> </a:t>
            </a:r>
          </a:p>
        </p:txBody>
      </p:sp>
      <p:sp>
        <p:nvSpPr>
          <p:cNvPr id="3" name="Tijdelijke aanduiding voor inhoud 2">
            <a:extLst>
              <a:ext uri="{FF2B5EF4-FFF2-40B4-BE49-F238E27FC236}">
                <a16:creationId xmlns:a16="http://schemas.microsoft.com/office/drawing/2014/main" id="{9AE179C7-1FE1-4386-8E17-7DF3B20D5D70}"/>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17757265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AF321-BA54-194D-6BBA-F808B1BEC52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3FFD88B4-BA1F-80EF-97C6-8B29FAEF9EBC}"/>
              </a:ext>
            </a:extLst>
          </p:cNvPr>
          <p:cNvSpPr txBox="1"/>
          <p:nvPr/>
        </p:nvSpPr>
        <p:spPr>
          <a:xfrm>
            <a:off x="664319" y="323220"/>
            <a:ext cx="7515628" cy="707886"/>
          </a:xfrm>
          <a:prstGeom prst="rect">
            <a:avLst/>
          </a:prstGeom>
          <a:noFill/>
        </p:spPr>
        <p:txBody>
          <a:bodyPr wrap="square" rtlCol="0">
            <a:spAutoFit/>
          </a:bodyPr>
          <a:lstStyle/>
          <a:p>
            <a:r>
              <a:rPr lang="nl-NL" sz="4000" b="1" dirty="0"/>
              <a:t>Collecte </a:t>
            </a:r>
            <a:r>
              <a:rPr lang="nl-NL" sz="4000" b="1"/>
              <a:t>zondag 23-02-2025</a:t>
            </a:r>
            <a:endParaRPr lang="nl-NL" sz="4000" b="1" dirty="0"/>
          </a:p>
        </p:txBody>
      </p:sp>
      <p:sp>
        <p:nvSpPr>
          <p:cNvPr id="3" name="Tekstvak 2">
            <a:extLst>
              <a:ext uri="{FF2B5EF4-FFF2-40B4-BE49-F238E27FC236}">
                <a16:creationId xmlns:a16="http://schemas.microsoft.com/office/drawing/2014/main" id="{F689217A-05BE-BE60-FA5F-7D221005C99F}"/>
              </a:ext>
            </a:extLst>
          </p:cNvPr>
          <p:cNvSpPr txBox="1"/>
          <p:nvPr/>
        </p:nvSpPr>
        <p:spPr>
          <a:xfrm>
            <a:off x="664319" y="1294761"/>
            <a:ext cx="7301796" cy="1754326"/>
          </a:xfrm>
          <a:prstGeom prst="rect">
            <a:avLst/>
          </a:prstGeom>
          <a:noFill/>
        </p:spPr>
        <p:txBody>
          <a:bodyPr wrap="square" rtlCol="0">
            <a:spAutoFit/>
          </a:bodyPr>
          <a:lstStyle/>
          <a:p>
            <a:r>
              <a:rPr lang="nl-NL" sz="3600" dirty="0"/>
              <a:t>De collecte in deze dienst is bestemd voor de diaconie.</a:t>
            </a:r>
          </a:p>
          <a:p>
            <a:endParaRPr lang="nl-NL" sz="3600" dirty="0"/>
          </a:p>
        </p:txBody>
      </p:sp>
      <p:sp>
        <p:nvSpPr>
          <p:cNvPr id="5" name="Tekstvak 4">
            <a:extLst>
              <a:ext uri="{FF2B5EF4-FFF2-40B4-BE49-F238E27FC236}">
                <a16:creationId xmlns:a16="http://schemas.microsoft.com/office/drawing/2014/main" id="{1AD7250F-29BF-7909-4759-20AA4465A43D}"/>
              </a:ext>
            </a:extLst>
          </p:cNvPr>
          <p:cNvSpPr txBox="1"/>
          <p:nvPr/>
        </p:nvSpPr>
        <p:spPr>
          <a:xfrm>
            <a:off x="664319" y="4721657"/>
            <a:ext cx="6751090" cy="2062103"/>
          </a:xfrm>
          <a:prstGeom prst="rect">
            <a:avLst/>
          </a:prstGeom>
          <a:noFill/>
        </p:spPr>
        <p:txBody>
          <a:bodyPr wrap="square" rtlCol="0">
            <a:spAutoFit/>
          </a:bodyPr>
          <a:lstStyle/>
          <a:p>
            <a:r>
              <a:rPr lang="nl-NL" sz="3600" dirty="0"/>
              <a:t>Via de </a:t>
            </a:r>
            <a:r>
              <a:rPr lang="nl-NL" sz="3600" dirty="0" err="1"/>
              <a:t>Scipio</a:t>
            </a:r>
            <a:r>
              <a:rPr lang="nl-NL" sz="3600" dirty="0"/>
              <a:t>-app van de Mariakerk kunt u thuis of in de kerk ook geven.</a:t>
            </a:r>
          </a:p>
          <a:p>
            <a:endParaRPr lang="nl-NL" sz="2000" dirty="0"/>
          </a:p>
        </p:txBody>
      </p:sp>
      <p:pic>
        <p:nvPicPr>
          <p:cNvPr id="7" name="Afbeelding 6" descr="Afbeelding met Graphics, logo, Lettertype, symbool&#10;&#10;Automatisch gegenereerde beschrijving">
            <a:extLst>
              <a:ext uri="{FF2B5EF4-FFF2-40B4-BE49-F238E27FC236}">
                <a16:creationId xmlns:a16="http://schemas.microsoft.com/office/drawing/2014/main" id="{D48C8E85-7B86-3A40-3305-4341F36A4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9843" y="5232334"/>
            <a:ext cx="1392527" cy="1310612"/>
          </a:xfrm>
          <a:prstGeom prst="rect">
            <a:avLst/>
          </a:prstGeom>
        </p:spPr>
      </p:pic>
      <p:sp>
        <p:nvSpPr>
          <p:cNvPr id="8" name="Tekstvak 7">
            <a:extLst>
              <a:ext uri="{FF2B5EF4-FFF2-40B4-BE49-F238E27FC236}">
                <a16:creationId xmlns:a16="http://schemas.microsoft.com/office/drawing/2014/main" id="{70025F8A-DFC9-0F51-BCC0-883807C22049}"/>
              </a:ext>
            </a:extLst>
          </p:cNvPr>
          <p:cNvSpPr txBox="1"/>
          <p:nvPr/>
        </p:nvSpPr>
        <p:spPr>
          <a:xfrm>
            <a:off x="664319" y="2794234"/>
            <a:ext cx="7208290" cy="1754326"/>
          </a:xfrm>
          <a:prstGeom prst="rect">
            <a:avLst/>
          </a:prstGeom>
          <a:noFill/>
        </p:spPr>
        <p:txBody>
          <a:bodyPr wrap="square" rtlCol="0">
            <a:spAutoFit/>
          </a:bodyPr>
          <a:lstStyle/>
          <a:p>
            <a:r>
              <a:rPr lang="nl-NL" sz="3600" dirty="0"/>
              <a:t>De collecte bij de uitgang is bestemd voor de instandhouding van het kerkgebouw.</a:t>
            </a:r>
          </a:p>
        </p:txBody>
      </p:sp>
    </p:spTree>
    <p:extLst>
      <p:ext uri="{BB962C8B-B14F-4D97-AF65-F5344CB8AC3E}">
        <p14:creationId xmlns:p14="http://schemas.microsoft.com/office/powerpoint/2010/main" val="37804983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D9C61C-B73E-4AE4-A3BD-2330900775C4}"/>
              </a:ext>
            </a:extLst>
          </p:cNvPr>
          <p:cNvSpPr>
            <a:spLocks noGrp="1"/>
          </p:cNvSpPr>
          <p:nvPr>
            <p:ph type="title"/>
          </p:nvPr>
        </p:nvSpPr>
        <p:spPr/>
        <p:txBody>
          <a:bodyPr/>
          <a:lstStyle/>
          <a:p>
            <a:endParaRPr lang="nl-NL"/>
          </a:p>
        </p:txBody>
      </p:sp>
      <p:graphicFrame>
        <p:nvGraphicFramePr>
          <p:cNvPr id="4" name="Tijdelijke aanduiding voor inhoud 3">
            <a:hlinkClick r:id="" action="ppaction://ole?verb=0"/>
            <a:extLst>
              <a:ext uri="{FF2B5EF4-FFF2-40B4-BE49-F238E27FC236}">
                <a16:creationId xmlns:a16="http://schemas.microsoft.com/office/drawing/2014/main" id="{688CBBAB-0DA3-4F89-8C79-1BE2F0CF09E0}"/>
              </a:ext>
            </a:extLst>
          </p:cNvPr>
          <p:cNvGraphicFramePr>
            <a:graphicFrameLocks noGrp="1" noChangeAspect="1"/>
          </p:cNvGraphicFramePr>
          <p:nvPr>
            <p:ph idx="1"/>
          </p:nvPr>
        </p:nvGraphicFramePr>
        <p:xfrm>
          <a:off x="168442" y="68011"/>
          <a:ext cx="8807116" cy="6633578"/>
        </p:xfrm>
        <a:graphic>
          <a:graphicData uri="http://schemas.openxmlformats.org/presentationml/2006/ole">
            <mc:AlternateContent xmlns:mc="http://schemas.openxmlformats.org/markup-compatibility/2006">
              <mc:Choice xmlns:v="urn:schemas-microsoft-com:vml" Requires="v">
                <p:oleObj name="Presentation" r:id="rId2" imgW="4572180" imgH="3428972" progId="PowerPoint.Show.12">
                  <p:embed/>
                </p:oleObj>
              </mc:Choice>
              <mc:Fallback>
                <p:oleObj name="Presentation" r:id="rId2" imgW="4572180" imgH="3428972" progId="PowerPoint.Show.12">
                  <p:embed/>
                  <p:pic>
                    <p:nvPicPr>
                      <p:cNvPr id="4" name="Tijdelijke aanduiding voor inhoud 3">
                        <a:hlinkClick r:id="" action="ppaction://ole?verb=0"/>
                        <a:extLst>
                          <a:ext uri="{FF2B5EF4-FFF2-40B4-BE49-F238E27FC236}">
                            <a16:creationId xmlns:a16="http://schemas.microsoft.com/office/drawing/2014/main" id="{688CBBAB-0DA3-4F89-8C79-1BE2F0CF09E0}"/>
                          </a:ext>
                        </a:extLst>
                      </p:cNvPr>
                      <p:cNvPicPr/>
                      <p:nvPr/>
                    </p:nvPicPr>
                    <p:blipFill>
                      <a:blip r:embed="rId3"/>
                      <a:stretch>
                        <a:fillRect/>
                      </a:stretch>
                    </p:blipFill>
                    <p:spPr>
                      <a:xfrm>
                        <a:off x="168442" y="68011"/>
                        <a:ext cx="8807116" cy="6633578"/>
                      </a:xfrm>
                      <a:prstGeom prst="rect">
                        <a:avLst/>
                      </a:prstGeom>
                    </p:spPr>
                  </p:pic>
                </p:oleObj>
              </mc:Fallback>
            </mc:AlternateContent>
          </a:graphicData>
        </a:graphic>
      </p:graphicFrame>
    </p:spTree>
    <p:extLst>
      <p:ext uri="{BB962C8B-B14F-4D97-AF65-F5344CB8AC3E}">
        <p14:creationId xmlns:p14="http://schemas.microsoft.com/office/powerpoint/2010/main" val="34872124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ED156-541C-450D-8084-07F3D40C144C}"/>
              </a:ext>
            </a:extLst>
          </p:cNvPr>
          <p:cNvSpPr>
            <a:spLocks noGrp="1"/>
          </p:cNvSpPr>
          <p:nvPr>
            <p:ph type="title"/>
          </p:nvPr>
        </p:nvSpPr>
        <p:spPr>
          <a:xfrm>
            <a:off x="416689" y="324092"/>
            <a:ext cx="8380069" cy="1366598"/>
          </a:xfrm>
        </p:spPr>
        <p:txBody>
          <a:bodyPr>
            <a:normAutofit/>
          </a:bodyPr>
          <a:lstStyle/>
          <a:p>
            <a:r>
              <a:rPr lang="nl-NL" sz="3600" b="1" dirty="0">
                <a:latin typeface="+mn-lt"/>
              </a:rPr>
              <a:t>Slotlied NLB 89: 1 en 6 “Zolang ik leef”</a:t>
            </a:r>
          </a:p>
        </p:txBody>
      </p:sp>
      <p:sp>
        <p:nvSpPr>
          <p:cNvPr id="3" name="Tijdelijke aanduiding voor inhoud 2">
            <a:extLst>
              <a:ext uri="{FF2B5EF4-FFF2-40B4-BE49-F238E27FC236}">
                <a16:creationId xmlns:a16="http://schemas.microsoft.com/office/drawing/2014/main" id="{59A4F468-B257-4EEA-86D2-D064313751EC}"/>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594105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84BC9-C537-4FAA-9308-D6E7254AFEAF}"/>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3821BF6E-9309-4963-970C-42FEBE125A25}"/>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19C7AEF9-371A-4EB1-806F-C41A5E165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kstvak 5">
            <a:extLst>
              <a:ext uri="{FF2B5EF4-FFF2-40B4-BE49-F238E27FC236}">
                <a16:creationId xmlns:a16="http://schemas.microsoft.com/office/drawing/2014/main" id="{12E95A18-3105-4668-BE0A-93E8BFA00806}"/>
              </a:ext>
            </a:extLst>
          </p:cNvPr>
          <p:cNvSpPr txBox="1"/>
          <p:nvPr/>
        </p:nvSpPr>
        <p:spPr>
          <a:xfrm>
            <a:off x="685800" y="452760"/>
            <a:ext cx="1649027" cy="646331"/>
          </a:xfrm>
          <a:prstGeom prst="rect">
            <a:avLst/>
          </a:prstGeom>
          <a:noFill/>
        </p:spPr>
        <p:txBody>
          <a:bodyPr wrap="square" rtlCol="0">
            <a:spAutoFit/>
          </a:bodyPr>
          <a:lstStyle/>
          <a:p>
            <a:r>
              <a:rPr lang="nl-NL" sz="3600" b="1" dirty="0"/>
              <a:t>NLB 89</a:t>
            </a:r>
          </a:p>
        </p:txBody>
      </p:sp>
    </p:spTree>
    <p:extLst>
      <p:ext uri="{BB962C8B-B14F-4D97-AF65-F5344CB8AC3E}">
        <p14:creationId xmlns:p14="http://schemas.microsoft.com/office/powerpoint/2010/main" val="42160597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D062C-DA24-4DD7-B7B3-C9864E43F987}"/>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D27D8482-4A85-426B-853A-4DBBCA807E0F}"/>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B237AE21-BA2F-4365-A3CD-5E1D7133C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47643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5327C-E267-433F-9255-01AA99B82CDE}"/>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12D7A3FA-FE82-4E25-809F-8E526D5C09F5}"/>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4CD4B364-FB9F-423E-ABD9-AF9BEC59A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886887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43D2F2-8162-4284-9FF9-CDA361C565AD}"/>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F87AD6EF-D5E1-493E-B717-69D53112D13F}"/>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081477BB-CC8F-421A-89F5-7FD0DB5D1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74289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3F0C5E-DE65-4C0C-A4BF-246D16B33CB4}"/>
              </a:ext>
            </a:extLst>
          </p:cNvPr>
          <p:cNvSpPr>
            <a:spLocks noGrp="1"/>
          </p:cNvSpPr>
          <p:nvPr>
            <p:ph type="title"/>
          </p:nvPr>
        </p:nvSpPr>
        <p:spPr/>
        <p:txBody>
          <a:bodyPr>
            <a:normAutofit/>
          </a:bodyPr>
          <a:lstStyle/>
          <a:p>
            <a:r>
              <a:rPr lang="nl-NL" sz="3600" b="1" dirty="0">
                <a:latin typeface="+mn-lt"/>
              </a:rPr>
              <a:t>Zegen</a:t>
            </a:r>
          </a:p>
        </p:txBody>
      </p:sp>
      <p:sp>
        <p:nvSpPr>
          <p:cNvPr id="3" name="Tijdelijke aanduiding voor inhoud 2">
            <a:extLst>
              <a:ext uri="{FF2B5EF4-FFF2-40B4-BE49-F238E27FC236}">
                <a16:creationId xmlns:a16="http://schemas.microsoft.com/office/drawing/2014/main" id="{73AC7CFB-10A3-4845-A14A-4B0F25A5D35E}"/>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6887499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72DD1EC-D548-47A7-B447-02395B5BC08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41576" y="4211556"/>
            <a:ext cx="3197491" cy="2131660"/>
          </a:xfrm>
        </p:spPr>
      </p:pic>
      <p:sp>
        <p:nvSpPr>
          <p:cNvPr id="6" name="Tekstvak 5">
            <a:extLst>
              <a:ext uri="{FF2B5EF4-FFF2-40B4-BE49-F238E27FC236}">
                <a16:creationId xmlns:a16="http://schemas.microsoft.com/office/drawing/2014/main" id="{B69BAB3A-0948-44BC-AB92-82FE45D41F77}"/>
              </a:ext>
            </a:extLst>
          </p:cNvPr>
          <p:cNvSpPr txBox="1"/>
          <p:nvPr/>
        </p:nvSpPr>
        <p:spPr>
          <a:xfrm>
            <a:off x="833377" y="1377387"/>
            <a:ext cx="7306576" cy="1754326"/>
          </a:xfrm>
          <a:prstGeom prst="rect">
            <a:avLst/>
          </a:prstGeom>
          <a:noFill/>
        </p:spPr>
        <p:txBody>
          <a:bodyPr wrap="square" rtlCol="0">
            <a:spAutoFit/>
          </a:bodyPr>
          <a:lstStyle/>
          <a:p>
            <a:r>
              <a:rPr lang="nl-NL" sz="3600" dirty="0"/>
              <a:t>Koffie, thee en limonade staan klaar </a:t>
            </a:r>
          </a:p>
          <a:p>
            <a:r>
              <a:rPr lang="nl-NL" sz="3600" dirty="0"/>
              <a:t>in de Voorhof.</a:t>
            </a:r>
          </a:p>
          <a:p>
            <a:r>
              <a:rPr lang="nl-NL" sz="3600" dirty="0"/>
              <a:t>Ook gasten zijn van harte welkom.</a:t>
            </a:r>
          </a:p>
        </p:txBody>
      </p:sp>
    </p:spTree>
    <p:extLst>
      <p:ext uri="{BB962C8B-B14F-4D97-AF65-F5344CB8AC3E}">
        <p14:creationId xmlns:p14="http://schemas.microsoft.com/office/powerpoint/2010/main" val="1794474496"/>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1054</TotalTime>
  <Words>3013</Words>
  <Application>Microsoft Office PowerPoint</Application>
  <PresentationFormat>Diavoorstelling (4:3)</PresentationFormat>
  <Paragraphs>160</Paragraphs>
  <Slides>99</Slides>
  <Notes>5</Notes>
  <HiddenSlides>0</HiddenSlides>
  <MMClips>0</MMClips>
  <ScaleCrop>false</ScaleCrop>
  <HeadingPairs>
    <vt:vector size="8" baseType="variant">
      <vt:variant>
        <vt:lpstr>Gebruikte lettertypen</vt:lpstr>
      </vt:variant>
      <vt:variant>
        <vt:i4>4</vt:i4>
      </vt:variant>
      <vt:variant>
        <vt:lpstr>Thema</vt:lpstr>
      </vt:variant>
      <vt:variant>
        <vt:i4>1</vt:i4>
      </vt:variant>
      <vt:variant>
        <vt:lpstr>Ingesloten OLE-bronprogramma's</vt:lpstr>
      </vt:variant>
      <vt:variant>
        <vt:i4>2</vt:i4>
      </vt:variant>
      <vt:variant>
        <vt:lpstr>Diatitels</vt:lpstr>
      </vt:variant>
      <vt:variant>
        <vt:i4>99</vt:i4>
      </vt:variant>
    </vt:vector>
  </HeadingPairs>
  <TitlesOfParts>
    <vt:vector size="106" baseType="lpstr">
      <vt:lpstr>Arial</vt:lpstr>
      <vt:lpstr>Calibri</vt:lpstr>
      <vt:lpstr>Calibri Light</vt:lpstr>
      <vt:lpstr>Times New Roman</vt:lpstr>
      <vt:lpstr>Kantoorthema</vt:lpstr>
      <vt:lpstr>PDF</vt:lpstr>
      <vt:lpstr>Presentation</vt:lpstr>
      <vt:lpstr>PowerPoint-presentatie</vt:lpstr>
      <vt:lpstr>PowerPoint-presentatie</vt:lpstr>
      <vt:lpstr>PowerPoint-presentatie</vt:lpstr>
      <vt:lpstr>De Raad van Kerken Vollenhove/Sint Jansklooster organiseert op zes zaterdagen in de 40-dagen periode voor Pasen, een wandeling in de omgeving van Vollenhove.</vt:lpstr>
      <vt:lpstr>PowerPoint-presentatie</vt:lpstr>
      <vt:lpstr>PowerPoint-presentatie</vt:lpstr>
      <vt:lpstr>NLB 905 “Wie zich door God alleen laat leiden”</vt:lpstr>
      <vt:lpstr>Contactmiddag</vt:lpstr>
      <vt:lpstr>PowerPoint-presentatie</vt:lpstr>
      <vt:lpstr>PowerPoint-presentatie</vt:lpstr>
      <vt:lpstr>PowerPoint-presentatie</vt:lpstr>
      <vt:lpstr>Opw. 124 “Ik bouw op U”</vt:lpstr>
      <vt:lpstr>PowerPoint-presentatie</vt:lpstr>
      <vt:lpstr>PowerPoint-presentatie</vt:lpstr>
      <vt:lpstr>PowerPoint-presentatie</vt:lpstr>
      <vt:lpstr>PowerPoint-presentatie</vt:lpstr>
      <vt:lpstr>Welkom, mededelingen</vt:lpstr>
      <vt:lpstr>Intochtslied NLB 139 “Heer die mij ziet zoals ik ben” vers 1 en 14</vt:lpstr>
      <vt:lpstr>PowerPoint-presentatie</vt:lpstr>
      <vt:lpstr>PowerPoint-presentatie</vt:lpstr>
      <vt:lpstr>PowerPoint-presentatie</vt:lpstr>
      <vt:lpstr>PowerPoint-presentatie</vt:lpstr>
      <vt:lpstr>Stil gebed, votum en groet</vt:lpstr>
      <vt:lpstr>Bericht van overlijden</vt:lpstr>
      <vt:lpstr>Verootmoediging en genadeverkondiging</vt:lpstr>
      <vt:lpstr>Inleiding</vt:lpstr>
      <vt:lpstr>PowerPoint-presentatie</vt:lpstr>
      <vt:lpstr>JdH 256: “Tel uw zegeningen”</vt:lpstr>
      <vt:lpstr>Joh de Heer, 256</vt:lpstr>
      <vt:lpstr>PowerPoint-presentatie</vt:lpstr>
      <vt:lpstr>PowerPoint-presentatie</vt:lpstr>
      <vt:lpstr>PowerPoint-presentatie</vt:lpstr>
      <vt:lpstr>PowerPoint-presentatie</vt:lpstr>
      <vt:lpstr>PowerPoint-presentatie</vt:lpstr>
      <vt:lpstr>PowerPoint-presentatie</vt:lpstr>
      <vt:lpstr>PowerPoint-presentatie</vt:lpstr>
      <vt:lpstr>Drempelgebed </vt:lpstr>
      <vt:lpstr>Woorden van vergeving </vt:lpstr>
      <vt:lpstr>PowerPoint-presentatie</vt:lpstr>
      <vt:lpstr>Bemoediging</vt:lpstr>
      <vt:lpstr>PowerPoint-presentatie</vt:lpstr>
      <vt:lpstr>PowerPoint-presentatie</vt:lpstr>
      <vt:lpstr>PowerPoint-presentatie</vt:lpstr>
      <vt:lpstr>Gebed</vt:lpstr>
      <vt:lpstr>Kinderen naar nevendienst</vt:lpstr>
      <vt:lpstr>Lezing Ester 5, 6 en 7:1-7</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NLB. 885 “Groot is Uw trouw, o Heer”</vt:lpstr>
      <vt:lpstr>NLB 885</vt:lpstr>
      <vt:lpstr>PowerPoint-presentatie</vt:lpstr>
      <vt:lpstr>PowerPoint-presentatie</vt:lpstr>
      <vt:lpstr>PowerPoint-presentatie</vt:lpstr>
      <vt:lpstr>Verkondiging </vt:lpstr>
      <vt:lpstr>PowerPoint-presentatie</vt:lpstr>
      <vt:lpstr>NLB 704: “Dank, dank, du allen God”</vt:lpstr>
      <vt:lpstr>PowerPoint-presentatie</vt:lpstr>
      <vt:lpstr>PowerPoint-presentatie</vt:lpstr>
      <vt:lpstr>PowerPoint-presentatie</vt:lpstr>
      <vt:lpstr>PowerPoint-presentatie</vt:lpstr>
      <vt:lpstr>PowerPoint-presentatie</vt:lpstr>
      <vt:lpstr>PowerPoint-presentatie</vt:lpstr>
      <vt:lpstr>Kinderlied KEE 10 “Heer, U kent mij als geen ander”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Dank en voorbeden </vt:lpstr>
      <vt:lpstr>PowerPoint-presentatie</vt:lpstr>
      <vt:lpstr>PowerPoint-presentatie</vt:lpstr>
      <vt:lpstr>Slotlied NLB 89: 1 en 6 “Zolang ik leef”</vt:lpstr>
      <vt:lpstr>PowerPoint-presentatie</vt:lpstr>
      <vt:lpstr>PowerPoint-presentatie</vt:lpstr>
      <vt:lpstr>PowerPoint-presentatie</vt:lpstr>
      <vt:lpstr>PowerPoint-presentatie</vt:lpstr>
      <vt:lpstr>Zegen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janna korthoef</dc:creator>
  <cp:lastModifiedBy>Mariakerk Vollenhove</cp:lastModifiedBy>
  <cp:revision>27</cp:revision>
  <dcterms:created xsi:type="dcterms:W3CDTF">2025-02-13T17:27:35Z</dcterms:created>
  <dcterms:modified xsi:type="dcterms:W3CDTF">2025-02-22T13:03:33Z</dcterms:modified>
</cp:coreProperties>
</file>