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75"/>
  </p:notesMasterIdLst>
  <p:sldIdLst>
    <p:sldId id="2433" r:id="rId3"/>
    <p:sldId id="2393" r:id="rId4"/>
    <p:sldId id="2434" r:id="rId5"/>
    <p:sldId id="256" r:id="rId6"/>
    <p:sldId id="258" r:id="rId7"/>
    <p:sldId id="281" r:id="rId8"/>
    <p:sldId id="282" r:id="rId9"/>
    <p:sldId id="283" r:id="rId10"/>
    <p:sldId id="284" r:id="rId11"/>
    <p:sldId id="285" r:id="rId12"/>
    <p:sldId id="286" r:id="rId13"/>
    <p:sldId id="259" r:id="rId14"/>
    <p:sldId id="260" r:id="rId15"/>
    <p:sldId id="275" r:id="rId16"/>
    <p:sldId id="276" r:id="rId17"/>
    <p:sldId id="277" r:id="rId18"/>
    <p:sldId id="278" r:id="rId19"/>
    <p:sldId id="279" r:id="rId20"/>
    <p:sldId id="280" r:id="rId21"/>
    <p:sldId id="261" r:id="rId22"/>
    <p:sldId id="262" r:id="rId23"/>
    <p:sldId id="287" r:id="rId24"/>
    <p:sldId id="288" r:id="rId25"/>
    <p:sldId id="289" r:id="rId26"/>
    <p:sldId id="290" r:id="rId27"/>
    <p:sldId id="291" r:id="rId28"/>
    <p:sldId id="292" r:id="rId29"/>
    <p:sldId id="263" r:id="rId30"/>
    <p:sldId id="2396" r:id="rId31"/>
    <p:sldId id="2400" r:id="rId32"/>
    <p:sldId id="2399" r:id="rId33"/>
    <p:sldId id="2398" r:id="rId34"/>
    <p:sldId id="2397" r:id="rId35"/>
    <p:sldId id="264" r:id="rId36"/>
    <p:sldId id="303" r:id="rId37"/>
    <p:sldId id="302" r:id="rId38"/>
    <p:sldId id="265" r:id="rId39"/>
    <p:sldId id="297" r:id="rId40"/>
    <p:sldId id="298" r:id="rId41"/>
    <p:sldId id="299" r:id="rId42"/>
    <p:sldId id="266" r:id="rId43"/>
    <p:sldId id="267" r:id="rId44"/>
    <p:sldId id="304" r:id="rId45"/>
    <p:sldId id="305" r:id="rId46"/>
    <p:sldId id="306" r:id="rId47"/>
    <p:sldId id="307" r:id="rId48"/>
    <p:sldId id="268" r:id="rId49"/>
    <p:sldId id="269" r:id="rId50"/>
    <p:sldId id="270" r:id="rId51"/>
    <p:sldId id="2435" r:id="rId52"/>
    <p:sldId id="2436" r:id="rId53"/>
    <p:sldId id="2437" r:id="rId54"/>
    <p:sldId id="2438" r:id="rId55"/>
    <p:sldId id="2439" r:id="rId56"/>
    <p:sldId id="2797" r:id="rId57"/>
    <p:sldId id="2798" r:id="rId58"/>
    <p:sldId id="2799" r:id="rId59"/>
    <p:sldId id="2394" r:id="rId60"/>
    <p:sldId id="272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273" r:id="rId69"/>
    <p:sldId id="293" r:id="rId70"/>
    <p:sldId id="294" r:id="rId71"/>
    <p:sldId id="295" r:id="rId72"/>
    <p:sldId id="296" r:id="rId73"/>
    <p:sldId id="2338" r:id="rId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B511A4-AB62-428C-B139-F432F8DAFA66}" v="13" dt="2024-12-22T14:01:36.0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8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BC72B-8794-4190-84BE-811FE20E4134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722C9-61C4-4286-8C6F-6797252C74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7853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13316" name="Tijdelijke aanduiding voor dianumm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338FA-8414-49CA-9B49-0D67403ECBB8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3C636-E8FE-2523-535F-8A10B4829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ia-afbeelding 1">
            <a:extLst>
              <a:ext uri="{FF2B5EF4-FFF2-40B4-BE49-F238E27FC236}">
                <a16:creationId xmlns:a16="http://schemas.microsoft.com/office/drawing/2014/main" id="{358AAEDB-6D07-B849-BCB3-B83DDFE610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Tijdelijke aanduiding voor notities 2">
            <a:extLst>
              <a:ext uri="{FF2B5EF4-FFF2-40B4-BE49-F238E27FC236}">
                <a16:creationId xmlns:a16="http://schemas.microsoft.com/office/drawing/2014/main" id="{C0FB9027-2B59-C212-C559-8BBC989579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NL" altLang="nl-NL">
              <a:ea typeface="ＭＳ Ｐゴシック" panose="020B0600070205080204" pitchFamily="34" charset="-128"/>
            </a:endParaRPr>
          </a:p>
        </p:txBody>
      </p:sp>
      <p:sp>
        <p:nvSpPr>
          <p:cNvPr id="13316" name="Tijdelijke aanduiding voor dianummer 3">
            <a:extLst>
              <a:ext uri="{FF2B5EF4-FFF2-40B4-BE49-F238E27FC236}">
                <a16:creationId xmlns:a16="http://schemas.microsoft.com/office/drawing/2014/main" id="{E76EBE28-5998-DEAC-8777-D1DE2061CE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0338FA-8414-49CA-9B49-0D67403ECBB8}" type="slidenum">
              <a:rPr kumimoji="0" lang="nl-NL" alt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nl-NL" alt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3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E50216D-C28E-4DA7-8D21-4BA4CD2829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C52FDDF6-27BF-5251-2E72-4BB3D416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9F8D4F3-8193-D19B-9D69-08879EB0EE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EBF7479-9131-BEF1-D8E8-291448FDE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54DB51DC-E126-1381-FEA1-4FFF8BD1E0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4DFBB14-9626-3E09-9283-7257A3360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4BD231A-4B1C-00D4-0769-B2F853E02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F0964DBD-7E98-677A-D9EC-5017B22D74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4211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54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4129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8B3D0-8028-4093-BFCB-F935C4FD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A7CA8D-FABC-4EA3-851C-6E91CE553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AFC39D-7289-4416-872B-F7EAC3B9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B2-3961-4BDA-8898-DCA4D31B45A6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08DA97-AF83-415E-9161-FEB98614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3B9412-D864-42B6-B171-591808B3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3F6B-80C2-4F1C-8CBF-34D0F9677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903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0770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88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3267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631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697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503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730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831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30899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116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175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014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8B3D0-8028-4093-BFCB-F935C4FD7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A7CA8D-FABC-4EA3-851C-6E91CE5530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9AFC39D-7289-4416-872B-F7EAC3B94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B2-3961-4BDA-8898-DCA4D31B45A6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08DA97-AF83-415E-9161-FEB986140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3B9412-D864-42B6-B171-591808B32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E3F6B-80C2-4F1C-8CBF-34D0F967797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482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2538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101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133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27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4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495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087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61127E-ECF9-44AE-8D64-2AB176EF834E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4ECFDC-AE7E-4494-9358-53626CCD8F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07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ADB6-D61C-4C8D-B973-A15E55D42CBB}" type="datetimeFigureOut">
              <a:rPr lang="nl-NL" smtClean="0"/>
              <a:t>24-12-2024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FEBF3-8708-492C-9F1D-420793C7B9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00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3592AA-D6BF-EEB7-31CE-08C15A08E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F98C2DE-FCC3-B347-35CE-B12C835B5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67"/>
          <a:stretch/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4585E31-DD4F-851A-B279-DE3FB1F2EF48}"/>
              </a:ext>
            </a:extLst>
          </p:cNvPr>
          <p:cNvSpPr txBox="1"/>
          <p:nvPr/>
        </p:nvSpPr>
        <p:spPr>
          <a:xfrm>
            <a:off x="10194324" y="6227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2BFBCC72-18FE-6D81-28AC-E5583D3AD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224" y="3177677"/>
            <a:ext cx="5322798" cy="3425638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Char char="•"/>
              <a:tabLst/>
              <a:defRPr/>
            </a:pP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	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	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	</a:t>
            </a:r>
            <a:r>
              <a:rPr kumimoji="0" lang="en-US" alt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Voorganger</a:t>
            </a: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:</a:t>
            </a:r>
            <a:br>
              <a:rPr kumimoji="0" lang="en-US" altLang="nl-NL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	</a:t>
            </a:r>
            <a:r>
              <a:rPr kumimoji="0" lang="en-US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ds. </a:t>
            </a:r>
            <a:r>
              <a:rPr kumimoji="0" lang="en-US" altLang="nl-N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Douwe</a:t>
            </a:r>
            <a:r>
              <a:rPr kumimoji="0" lang="en-US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 </a:t>
            </a:r>
            <a:r>
              <a:rPr kumimoji="0" lang="en-US" altLang="nl-N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Wijmenga</a:t>
            </a:r>
            <a:endParaRPr kumimoji="0" lang="en-US" altLang="nl-NL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  <a:sym typeface="Calibri" pitchFamily="34" charset="0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Char char="•"/>
              <a:tabLst/>
              <a:defRPr/>
            </a:pPr>
            <a:endParaRPr kumimoji="0" lang="en-US" altLang="nl-NL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  <a:sym typeface="Calibri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alt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Ouderling</a:t>
            </a: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 van </a:t>
            </a:r>
            <a:r>
              <a:rPr kumimoji="0" lang="en-US" alt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dienst</a:t>
            </a: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: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Karin </a:t>
            </a:r>
            <a:r>
              <a:rPr kumimoji="0" lang="en-US" altLang="nl-N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IJspeerd</a:t>
            </a:r>
            <a:endParaRPr kumimoji="0" lang="en-US" altLang="nl-NL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  <a:sym typeface="Calibri" pitchFamily="34" charset="0"/>
            </a:endParaRPr>
          </a:p>
        </p:txBody>
      </p:sp>
      <p:sp>
        <p:nvSpPr>
          <p:cNvPr id="8" name="Shape 79">
            <a:extLst>
              <a:ext uri="{FF2B5EF4-FFF2-40B4-BE49-F238E27FC236}">
                <a16:creationId xmlns:a16="http://schemas.microsoft.com/office/drawing/2014/main" id="{E9EC3387-20D2-0E39-CE16-464B3E579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128" y="3634877"/>
            <a:ext cx="5322798" cy="32004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Char char="•"/>
              <a:tabLst/>
              <a:defRPr/>
            </a:pP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	</a:t>
            </a:r>
            <a:endParaRPr kumimoji="0" lang="en-US" altLang="nl-NL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  <a:sym typeface="Calibri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Organist: 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Sjaak</a:t>
            </a:r>
            <a:r>
              <a:rPr kumimoji="0" lang="en-US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 van Leeuwen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endParaRPr kumimoji="0" lang="en-US" altLang="nl-NL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  <a:sym typeface="Calibri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alt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Schriftlezing</a:t>
            </a: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: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Lucas 2: 1 – 20 (NBG’51)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C0ECBA5-9645-40E8-019D-DFAF93F49844}"/>
              </a:ext>
            </a:extLst>
          </p:cNvPr>
          <p:cNvSpPr txBox="1"/>
          <p:nvPr/>
        </p:nvSpPr>
        <p:spPr>
          <a:xfrm>
            <a:off x="6333958" y="2659559"/>
            <a:ext cx="332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Welkom !</a:t>
            </a:r>
          </a:p>
        </p:txBody>
      </p:sp>
    </p:spTree>
    <p:extLst>
      <p:ext uri="{BB962C8B-B14F-4D97-AF65-F5344CB8AC3E}">
        <p14:creationId xmlns:p14="http://schemas.microsoft.com/office/powerpoint/2010/main" val="1101666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280C8B9D-2A08-401F-981E-D00DB1C86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798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5356FB4-FABF-476C-8909-404C7DB61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61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8BD6F-30E0-FF41-961F-5DAB86BAD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Stil gebed, votum en groet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C65412-1543-1A83-FA31-FBE95D8B6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382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4447A3-5541-F132-8F70-51863AF36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NLB 483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Stille nacht, heilige nacht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CB43B4-CA8D-864E-D8E1-7C19402CF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438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C4762A2-69DB-40BA-BA54-03D202369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A168A1F-4570-466A-A135-E93C3A471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18" y="207964"/>
            <a:ext cx="7772400" cy="653428"/>
          </a:xfrm>
        </p:spPr>
        <p:txBody>
          <a:bodyPr>
            <a:normAutofit/>
          </a:bodyPr>
          <a:lstStyle/>
          <a:p>
            <a:pPr algn="l"/>
            <a:endParaRPr lang="nl-N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1309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1CA199DA-F5FB-4269-A725-7EF83BD50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01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84C580B-662E-4DC0-9B46-18A6FFC67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3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5CDB25F-7F85-4C37-9300-96AC4ED9C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66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215E237-3D41-4297-8BC0-DE51FD470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98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96C2FF8C-32E9-4392-8122-40A1AB4A4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1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74D688E-05DF-1896-4B54-BB09F495C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496" y="4429496"/>
            <a:ext cx="2428504" cy="242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Tijdelijke aanduiding voor tekst 2"/>
          <p:cNvSpPr>
            <a:spLocks noGrp="1" noChangeArrowheads="1"/>
          </p:cNvSpPr>
          <p:nvPr>
            <p:ph type="body" idx="1"/>
          </p:nvPr>
        </p:nvSpPr>
        <p:spPr>
          <a:xfrm>
            <a:off x="228295" y="613311"/>
            <a:ext cx="8687410" cy="5631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3600" b="1" dirty="0">
                <a:ea typeface="ＭＳ Ｐゴシック" panose="020B0600070205080204" pitchFamily="34" charset="-128"/>
              </a:rPr>
              <a:t>Collecten</a:t>
            </a:r>
          </a:p>
          <a:p>
            <a:pPr marL="0" indent="0">
              <a:buNone/>
            </a:pPr>
            <a:endParaRPr lang="nl-NL" altLang="nl-NL" sz="3600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3600" dirty="0">
                <a:ea typeface="ＭＳ Ｐゴシック" panose="020B0600070205080204" pitchFamily="34" charset="-128"/>
              </a:rPr>
              <a:t>De collecte in de dienst is bestemd voor de kerk</a:t>
            </a:r>
          </a:p>
          <a:p>
            <a:pPr marL="0" indent="0">
              <a:buNone/>
            </a:pP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De collecte bij de uitgang is bestemd voor onderhoud van het kerkgebouw.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Via de </a:t>
            </a:r>
            <a:r>
              <a:rPr lang="nl-NL" altLang="nl-NL" sz="3600" dirty="0" err="1">
                <a:ea typeface="ＭＳ Ｐゴシック" panose="020B0600070205080204" pitchFamily="34" charset="-128"/>
              </a:rPr>
              <a:t>Scipio</a:t>
            </a:r>
            <a:r>
              <a:rPr lang="nl-NL" altLang="nl-NL" sz="3600" dirty="0">
                <a:ea typeface="ＭＳ Ｐゴシック" panose="020B0600070205080204" pitchFamily="34" charset="-128"/>
              </a:rPr>
              <a:t>-app van de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Mariakerk kunt u thuis of in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de kerk ook geven.</a:t>
            </a: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8991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6D40B-CF67-53F8-6CF8-A8FCEB4F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839895-7CB2-FD55-0D6D-B05775364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1311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8F2CE0-CCB3-9CC8-98D0-286B7D42A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NLB 505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In de nacht gekomen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A502C8-20D2-F735-13FA-0454E0A92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771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tafel&#10;&#10;Automatisch gegenereerde beschrijving">
            <a:extLst>
              <a:ext uri="{FF2B5EF4-FFF2-40B4-BE49-F238E27FC236}">
                <a16:creationId xmlns:a16="http://schemas.microsoft.com/office/drawing/2014/main" id="{8FBD67C7-A600-47F2-9574-C45D3F872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CF53F4-AE3F-4318-8294-CCB1B2E800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346960" y="76199"/>
            <a:ext cx="7414260" cy="820103"/>
          </a:xfrm>
        </p:spPr>
        <p:txBody>
          <a:bodyPr>
            <a:normAutofit/>
          </a:bodyPr>
          <a:lstStyle/>
          <a:p>
            <a:endParaRPr lang="nl-N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00101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afel&#10;&#10;Automatisch gegenereerde beschrijving">
            <a:extLst>
              <a:ext uri="{FF2B5EF4-FFF2-40B4-BE49-F238E27FC236}">
                <a16:creationId xmlns:a16="http://schemas.microsoft.com/office/drawing/2014/main" id="{E27071E5-2319-4EE2-AABC-DEC0D62D9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31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A603354F-F1DB-4256-B213-4800C3CA0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198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5DD34C56-1F44-4F71-9559-85E1ADCF0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27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28F2242D-B3A0-40F2-8A21-1E7E40A99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706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afel&#10;&#10;Automatisch gegenereerde beschrijving">
            <a:extLst>
              <a:ext uri="{FF2B5EF4-FFF2-40B4-BE49-F238E27FC236}">
                <a16:creationId xmlns:a16="http://schemas.microsoft.com/office/drawing/2014/main" id="{0A710B1E-48B9-4522-906B-0AA5A757A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30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297348-72CA-523F-2B7C-17378E8FA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Lezing Lucas 2: 1 – 20 (NBG’51)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B8BBCA-C273-2D0F-3DE1-0BCF85705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140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AF49227-B3D6-32DC-FBC0-84D81024C21F}"/>
              </a:ext>
            </a:extLst>
          </p:cNvPr>
          <p:cNvSpPr txBox="1"/>
          <p:nvPr/>
        </p:nvSpPr>
        <p:spPr>
          <a:xfrm>
            <a:off x="287867" y="575732"/>
            <a:ext cx="8509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het geschiedde in die dagen, dat er een bevel uitging vanwege keizer Augustus, dat het gehele rijk moest worden ingeschreven. </a:t>
            </a:r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Deze inschrijving had voor het eerst plaats, toen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Quirinius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het bewind over Syrië voerde. </a:t>
            </a:r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zij gingen allen op reis om zich te laten inschrijven, ieder naar zijn eigen stad.</a:t>
            </a:r>
          </a:p>
          <a:p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Ook Jozef trok op van Galilea, uit de stad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Nazaret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naar Judea, naar de stad van David, die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Betlehem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heet, omdat hij uit het huis en het geslacht van David was, </a:t>
            </a:r>
          </a:p>
        </p:txBody>
      </p:sp>
    </p:spTree>
    <p:extLst>
      <p:ext uri="{BB962C8B-B14F-4D97-AF65-F5344CB8AC3E}">
        <p14:creationId xmlns:p14="http://schemas.microsoft.com/office/powerpoint/2010/main" val="279391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EC41AE-B876-BAB0-FBC2-C951DB7BA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9A3937-B224-BC2D-D634-8447D744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5546CF7-62DA-A57B-A8CC-7E6AB5344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67"/>
          <a:stretch/>
        </p:blipFill>
        <p:spPr>
          <a:xfrm>
            <a:off x="0" y="0"/>
            <a:ext cx="9144000" cy="36576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6F1A47E-1865-C9A3-F94B-C9212A32FA75}"/>
              </a:ext>
            </a:extLst>
          </p:cNvPr>
          <p:cNvSpPr txBox="1"/>
          <p:nvPr/>
        </p:nvSpPr>
        <p:spPr>
          <a:xfrm>
            <a:off x="10194324" y="6227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79">
            <a:extLst>
              <a:ext uri="{FF2B5EF4-FFF2-40B4-BE49-F238E27FC236}">
                <a16:creationId xmlns:a16="http://schemas.microsoft.com/office/drawing/2014/main" id="{E7DB5038-7EE6-48CF-F5E0-A4A8E7496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3224" y="3177677"/>
            <a:ext cx="5322798" cy="34256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Char char="•"/>
              <a:tabLst/>
              <a:defRPr/>
            </a:pP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	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	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	</a:t>
            </a:r>
            <a:r>
              <a:rPr kumimoji="0" lang="en-US" alt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Voorganger</a:t>
            </a: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:</a:t>
            </a:r>
            <a:br>
              <a:rPr kumimoji="0" lang="en-US" altLang="nl-NL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	</a:t>
            </a:r>
            <a:r>
              <a:rPr kumimoji="0" lang="en-US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ds. </a:t>
            </a:r>
            <a:r>
              <a:rPr kumimoji="0" lang="en-US" altLang="nl-N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Douwe</a:t>
            </a:r>
            <a:r>
              <a:rPr kumimoji="0" lang="en-US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 </a:t>
            </a:r>
            <a:r>
              <a:rPr kumimoji="0" lang="en-US" altLang="nl-N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Wijmenga</a:t>
            </a:r>
            <a:endParaRPr kumimoji="0" lang="en-US" altLang="nl-NL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  <a:sym typeface="Calibri" pitchFamily="34" charset="0"/>
            </a:endParaRPr>
          </a:p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Char char="•"/>
              <a:tabLst/>
              <a:defRPr/>
            </a:pPr>
            <a:endParaRPr kumimoji="0" lang="en-US" altLang="nl-NL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  <a:sym typeface="Calibri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alt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Ouderling</a:t>
            </a: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 van </a:t>
            </a:r>
            <a:r>
              <a:rPr kumimoji="0" lang="en-US" alt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dienst</a:t>
            </a: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: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Karin </a:t>
            </a:r>
            <a:r>
              <a:rPr kumimoji="0" lang="en-US" altLang="nl-N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IJspeerd</a:t>
            </a:r>
            <a:endParaRPr kumimoji="0" lang="en-US" altLang="nl-NL" sz="3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  <a:sym typeface="Calibri" pitchFamily="34" charset="0"/>
            </a:endParaRPr>
          </a:p>
        </p:txBody>
      </p:sp>
      <p:sp>
        <p:nvSpPr>
          <p:cNvPr id="8" name="Shape 79">
            <a:extLst>
              <a:ext uri="{FF2B5EF4-FFF2-40B4-BE49-F238E27FC236}">
                <a16:creationId xmlns:a16="http://schemas.microsoft.com/office/drawing/2014/main" id="{A61475A4-6266-71DF-2885-C4667F593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128" y="3634877"/>
            <a:ext cx="5322798" cy="320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Char char="•"/>
              <a:tabLst/>
              <a:defRPr/>
            </a:pP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	</a:t>
            </a:r>
            <a:endParaRPr kumimoji="0" lang="en-US" altLang="nl-NL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  <a:sym typeface="Calibri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Organist: 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Sjaak</a:t>
            </a:r>
            <a:r>
              <a:rPr kumimoji="0" lang="en-US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 van Leeuwen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endParaRPr kumimoji="0" lang="en-US" altLang="nl-NL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  <a:sym typeface="Calibri" pitchFamily="34" charset="0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 pitchFamily="34" charset="0"/>
              <a:buNone/>
              <a:tabLst/>
              <a:defRPr/>
            </a:pPr>
            <a:r>
              <a:rPr kumimoji="0" lang="en-US" altLang="nl-NL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Schriftlezing</a:t>
            </a:r>
            <a: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:</a:t>
            </a:r>
            <a:br>
              <a:rPr kumimoji="0" lang="en-US" altLang="nl-NL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</a:br>
            <a:r>
              <a:rPr kumimoji="0" lang="en-US" altLang="nl-NL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  <a:sym typeface="Calibri" pitchFamily="34" charset="0"/>
              </a:rPr>
              <a:t>Lucas 2: 1 – 20 (NBG’51)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BADA980-C53C-9F9D-7C8D-7425A84BA579}"/>
              </a:ext>
            </a:extLst>
          </p:cNvPr>
          <p:cNvSpPr txBox="1"/>
          <p:nvPr/>
        </p:nvSpPr>
        <p:spPr>
          <a:xfrm>
            <a:off x="6333958" y="2659559"/>
            <a:ext cx="3323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Welkom !</a:t>
            </a:r>
          </a:p>
        </p:txBody>
      </p:sp>
    </p:spTree>
    <p:extLst>
      <p:ext uri="{BB962C8B-B14F-4D97-AF65-F5344CB8AC3E}">
        <p14:creationId xmlns:p14="http://schemas.microsoft.com/office/powerpoint/2010/main" val="1661362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3C786-45F0-7243-2847-636BF0D7B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EECA520-D4B0-705E-1F63-A1D18544D849}"/>
              </a:ext>
            </a:extLst>
          </p:cNvPr>
          <p:cNvSpPr txBox="1"/>
          <p:nvPr/>
        </p:nvSpPr>
        <p:spPr>
          <a:xfrm>
            <a:off x="533399" y="330201"/>
            <a:ext cx="839893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sz="28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8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 zich te laten inschrijven met Maria, zijn ondertrouwde vrouw, welke zwanger was.</a:t>
            </a:r>
            <a:endParaRPr lang="nl-NL" sz="2800" baseline="-25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het geschiedde, toen zij daar waren, dat de dagen vervuld werden, dat zij baren zou, </a:t>
            </a:r>
            <a:r>
              <a:rPr lang="nl-NL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zij baarde haar eerstgeboren zoon en wikkelde Hem in doeken en legde Hem in een kribbe, omdat voor hen geen plaats was in de herberg.</a:t>
            </a:r>
          </a:p>
          <a:p>
            <a:r>
              <a:rPr lang="nl-NL" sz="28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nl-NL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er waren herders in diezelfde landstreek, die zich ophielden in het veld en des nachts de wacht hielden over hun kudde.</a:t>
            </a:r>
          </a:p>
        </p:txBody>
      </p:sp>
    </p:spTree>
    <p:extLst>
      <p:ext uri="{BB962C8B-B14F-4D97-AF65-F5344CB8AC3E}">
        <p14:creationId xmlns:p14="http://schemas.microsoft.com/office/powerpoint/2010/main" val="1662674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1953D-8A20-2CE6-5850-06F6B58B9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3734E348-47EE-CD6F-0F0C-E450874AEF86}"/>
              </a:ext>
            </a:extLst>
          </p:cNvPr>
          <p:cNvSpPr txBox="1"/>
          <p:nvPr/>
        </p:nvSpPr>
        <p:spPr>
          <a:xfrm>
            <a:off x="465667" y="338667"/>
            <a:ext cx="8102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opeens stond een engel des Heren bij hen en de heerlijkheid des Heren omstraalde hen, en zij vreesden met grote vreze. </a:t>
            </a:r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de engel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zeide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 hen: Weest niet bevreesd, want zie, ik verkondig u grote blijdschap, die heel het volk zal ten deel vallen: </a:t>
            </a:r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 is heden de Heiland geboren, namelijk Christus, de Here, in de stad van David. </a:t>
            </a:r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dit zij u het teken: Gij zult een kind vinden in doeken gewikkeld en liggende in een kribbe. </a:t>
            </a:r>
          </a:p>
        </p:txBody>
      </p:sp>
    </p:spTree>
    <p:extLst>
      <p:ext uri="{BB962C8B-B14F-4D97-AF65-F5344CB8AC3E}">
        <p14:creationId xmlns:p14="http://schemas.microsoft.com/office/powerpoint/2010/main" val="2667913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1D8FD-C943-5914-F752-9D26A7AD5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0EA012FC-D038-F448-41E1-23F3D8B57B4C}"/>
              </a:ext>
            </a:extLst>
          </p:cNvPr>
          <p:cNvSpPr txBox="1"/>
          <p:nvPr/>
        </p:nvSpPr>
        <p:spPr>
          <a:xfrm>
            <a:off x="406400" y="414867"/>
            <a:ext cx="82296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plotseling was er bij de engel een grote hemelse legermacht, die God loofde, zeggende:</a:t>
            </a:r>
          </a:p>
          <a:p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Ere zij God in den hoge, en vrede op aarde bij mensen des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welbehagens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het geschiedde, toen de engelen van hen heengevaren waren naar de hemel, dat de herders tot elkander spraken: Laten wij dan naar </a:t>
            </a:r>
            <a:r>
              <a:rPr lang="nl-NL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Betlehem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gaan om te zien hetgeen geschied is en ons door de Here is bekendgemaakt. </a:t>
            </a:r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zij gingen haastig en vonden Maria en Jozef, en het kind liggende in de kribbe. </a:t>
            </a:r>
          </a:p>
        </p:txBody>
      </p:sp>
    </p:spTree>
    <p:extLst>
      <p:ext uri="{BB962C8B-B14F-4D97-AF65-F5344CB8AC3E}">
        <p14:creationId xmlns:p14="http://schemas.microsoft.com/office/powerpoint/2010/main" val="19521796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B7702-2D23-51B6-BEF2-5028B80B7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5A892720-E072-0022-FD4C-DC909D231A37}"/>
              </a:ext>
            </a:extLst>
          </p:cNvPr>
          <p:cNvSpPr txBox="1"/>
          <p:nvPr/>
        </p:nvSpPr>
        <p:spPr>
          <a:xfrm>
            <a:off x="592667" y="431800"/>
            <a:ext cx="795866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toen zij het gezien hadden, maakten zij bekend hetgeen tot hen gesproken was over dit kind. </a:t>
            </a:r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allen, die ervan hoorden, verbaasden zich over hetgeen door de herders tot hen gezegd werd. </a:t>
            </a:r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Doch Maria bewaarde al deze woorden, die overwegende in haar hart. </a:t>
            </a:r>
            <a:r>
              <a:rPr lang="nl-NL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nl-N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de herders keerden terug, God lovende en prijzende om alles wat zij hadden gehoord en gezien, gelijk het hun gezegd was.</a:t>
            </a:r>
          </a:p>
        </p:txBody>
      </p:sp>
    </p:spTree>
    <p:extLst>
      <p:ext uri="{BB962C8B-B14F-4D97-AF65-F5344CB8AC3E}">
        <p14:creationId xmlns:p14="http://schemas.microsoft.com/office/powerpoint/2010/main" val="5536145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93C25-04F0-AED5-B237-09B38AA4B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528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Hoor de engelen zingen de eer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DCE99D-7EBD-A1EB-0AF9-569E1CE2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8655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D8E6EF-521D-87D4-00E4-029212122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74DA2BB3-1D78-DD1C-DCEF-1E94CC6274E1}"/>
              </a:ext>
            </a:extLst>
          </p:cNvPr>
          <p:cNvSpPr txBox="1"/>
          <p:nvPr/>
        </p:nvSpPr>
        <p:spPr>
          <a:xfrm>
            <a:off x="381000" y="287867"/>
            <a:ext cx="83312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Hoor, de engelen zingen de eer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van de nieuwgeboren Heer.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Vrede op aarde 't is vervuld;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Hij verzoent der mensen schuld.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Zing, o volken in het koor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dat weerklinkt de hemel door.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Zing het met een blijde stem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voor het kind van Bethlehem.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Hoor, de engelen zingen de eer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van de nieuwgeboren Heer.</a:t>
            </a:r>
          </a:p>
        </p:txBody>
      </p:sp>
    </p:spTree>
    <p:extLst>
      <p:ext uri="{BB962C8B-B14F-4D97-AF65-F5344CB8AC3E}">
        <p14:creationId xmlns:p14="http://schemas.microsoft.com/office/powerpoint/2010/main" val="41144930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21E7A-D713-E54D-E301-07DC02BE0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16945E28-75A6-DB3A-A575-196069948FA6}"/>
              </a:ext>
            </a:extLst>
          </p:cNvPr>
          <p:cNvSpPr txBox="1"/>
          <p:nvPr/>
        </p:nvSpPr>
        <p:spPr>
          <a:xfrm>
            <a:off x="516467" y="347133"/>
            <a:ext cx="8161866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Hij die heerst in eeuwigheid,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Zoon van de gerechtigheid.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Van zijn vleugelen dalen neer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licht en leven, altijd weer.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Glorie aan de Zoon van God,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mens geworden om ons lot,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opdat wij van zonden rein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nieuwgeboren zouden zijn.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Hoor, de engelen zingen de eer</a:t>
            </a:r>
          </a:p>
          <a:p>
            <a:r>
              <a:rPr lang="nl-NL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van de nieuwgeboren Heer.</a:t>
            </a:r>
          </a:p>
        </p:txBody>
      </p:sp>
    </p:spTree>
    <p:extLst>
      <p:ext uri="{BB962C8B-B14F-4D97-AF65-F5344CB8AC3E}">
        <p14:creationId xmlns:p14="http://schemas.microsoft.com/office/powerpoint/2010/main" val="4026822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EE57AA-E5AC-AE5A-5884-8C8507CF1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529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Komt laten wij aanbidden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1BE980-6382-1FB7-5402-4723389CA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2138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3">
            <a:extLst>
              <a:ext uri="{FF2B5EF4-FFF2-40B4-BE49-F238E27FC236}">
                <a16:creationId xmlns:a16="http://schemas.microsoft.com/office/drawing/2014/main" id="{E25C1BAA-59D2-10D9-7FA4-FD5BC4992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49275"/>
            <a:ext cx="862965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4">
            <a:extLst>
              <a:ext uri="{FF2B5EF4-FFF2-40B4-BE49-F238E27FC236}">
                <a16:creationId xmlns:a16="http://schemas.microsoft.com/office/drawing/2014/main" id="{16D8A2F2-7D07-4686-4617-92FE82289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384925"/>
            <a:ext cx="899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Komt laten wij aanbidden (Opw 529)</a:t>
            </a:r>
            <a:r>
              <a:rPr lang="en-US" altLang="nl-NL" sz="2000" b="1">
                <a:solidFill>
                  <a:schemeClr val="accent2"/>
                </a:solidFill>
                <a:latin typeface="Arial" panose="020B0604020202020204" pitchFamily="34" charset="0"/>
              </a:rPr>
              <a:t>		      	         </a:t>
            </a: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t. P. van Essen; m. anoniem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52" name="Rectangle 44">
            <a:extLst>
              <a:ext uri="{FF2B5EF4-FFF2-40B4-BE49-F238E27FC236}">
                <a16:creationId xmlns:a16="http://schemas.microsoft.com/office/drawing/2014/main" id="{AC730C52-60A8-B119-6129-DB0EF7D0C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 i="1">
                <a:solidFill>
                  <a:schemeClr val="accent2"/>
                </a:solidFill>
                <a:latin typeface="Arial" panose="020B0604020202020204" pitchFamily="34" charset="0"/>
              </a:rPr>
              <a:t>allen:</a:t>
            </a:r>
            <a:endParaRPr lang="nl-NL" altLang="nl-NL" sz="2400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F32F47D1-CFE1-B38E-5D82-21B07B512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49275"/>
            <a:ext cx="86296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80883604-B370-7BE7-721D-25F1D8A16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384925"/>
            <a:ext cx="899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Komt laten wij aanbidden (Opw 529)</a:t>
            </a:r>
            <a:r>
              <a:rPr lang="en-US" altLang="nl-NL" sz="2000" b="1">
                <a:solidFill>
                  <a:schemeClr val="accent2"/>
                </a:solidFill>
                <a:latin typeface="Arial" panose="020B0604020202020204" pitchFamily="34" charset="0"/>
              </a:rPr>
              <a:t>		      	         </a:t>
            </a: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t. P. van Essen; m. anoniem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739D66B-D98E-9419-4A6C-05FBD266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Welkom en mededelingen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7E353F4-BDDB-99C4-6A0A-CCCE01D77B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04199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>
            <a:extLst>
              <a:ext uri="{FF2B5EF4-FFF2-40B4-BE49-F238E27FC236}">
                <a16:creationId xmlns:a16="http://schemas.microsoft.com/office/drawing/2014/main" id="{8E69E0EC-1A48-23C0-3ABF-AF97F1338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49275"/>
            <a:ext cx="86296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EB86F4A2-1B98-3F52-66B2-DC204D2C7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384925"/>
            <a:ext cx="8990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Komt laten wij aanbidden (Opw 529)</a:t>
            </a:r>
            <a:r>
              <a:rPr lang="en-US" altLang="nl-NL" sz="2000" b="1">
                <a:solidFill>
                  <a:schemeClr val="accent2"/>
                </a:solidFill>
                <a:latin typeface="Arial" panose="020B0604020202020204" pitchFamily="34" charset="0"/>
              </a:rPr>
              <a:t>		      	         </a:t>
            </a: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t. P. van Essen; m. anoniem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80EFC3-CC9E-5633-71F4-86DE38B5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Kerstvertelling over de herdersfluit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6ECEA2-80FA-F371-53E6-678CCAECA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81792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CBD26-E2D6-8808-17DD-FFAD5BF82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NLB 503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Wij staan aan een kribbe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497BEA-3046-81BC-40F3-47410DD06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24971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17DADE67-6113-45C8-9EF1-9D66F1C96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C13D692-B936-444E-8917-8ED26F62C67F}"/>
              </a:ext>
            </a:extLst>
          </p:cNvPr>
          <p:cNvSpPr txBox="1"/>
          <p:nvPr/>
        </p:nvSpPr>
        <p:spPr>
          <a:xfrm>
            <a:off x="462456" y="241739"/>
            <a:ext cx="2785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634047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897E798C-7408-4CC2-83C1-79EA5C83D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4399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28430B4-CCB1-48E9-B718-774177799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24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8A64232-4694-4686-8039-401BC28F1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53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EE4F86-5FBE-67CD-08D4-27BF0BE3F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Overdenking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9544A3A-F6DC-F9BC-C754-66882106C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0240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1D8DEA-B7A1-216C-891A-3CFC6FF50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0E55D2-5D27-6398-2E47-FD0CA2B5C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1961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4782C-6FA8-3ABD-5A90-A4ECC367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Opw</a:t>
            </a:r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527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Licht in de nacht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9425D4-7217-68A0-036D-7B5DD7C71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411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9DC0DA6-5810-3D94-D5ED-00A39F813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Intochtslied NLB 478: 1 en 4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Komt, verwondert u hier, mensen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EAC27DA-30E3-FB62-BF77-6875EA7AB5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2201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>
            <a:extLst>
              <a:ext uri="{FF2B5EF4-FFF2-40B4-BE49-F238E27FC236}">
                <a16:creationId xmlns:a16="http://schemas.microsoft.com/office/drawing/2014/main" id="{2365EDA2-9F4F-4BCD-B902-8CD909C2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400" b="1" i="1">
                <a:solidFill>
                  <a:schemeClr val="accent2"/>
                </a:solidFill>
                <a:latin typeface="Arial" panose="020B0604020202020204" pitchFamily="34" charset="0"/>
              </a:rPr>
              <a:t>allen:</a:t>
            </a:r>
            <a:endParaRPr lang="nl-NL" altLang="nl-NL" sz="2400" b="1" i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051" name="Rectangle 24">
            <a:extLst>
              <a:ext uri="{FF2B5EF4-FFF2-40B4-BE49-F238E27FC236}">
                <a16:creationId xmlns:a16="http://schemas.microsoft.com/office/drawing/2014/main" id="{A10A7E36-5BD5-38BA-B80A-7DCF358D6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2052" name="Picture 39">
            <a:extLst>
              <a:ext uri="{FF2B5EF4-FFF2-40B4-BE49-F238E27FC236}">
                <a16:creationId xmlns:a16="http://schemas.microsoft.com/office/drawing/2014/main" id="{7E7F5698-0A8B-B232-2E01-630286A6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620713"/>
            <a:ext cx="88963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F46E2499-FF08-3F22-4D6C-410383A9A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Picture 10">
            <a:extLst>
              <a:ext uri="{FF2B5EF4-FFF2-40B4-BE49-F238E27FC236}">
                <a16:creationId xmlns:a16="http://schemas.microsoft.com/office/drawing/2014/main" id="{0F5A57C9-AC1B-2357-1874-1997C28AC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6263"/>
            <a:ext cx="8905875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252A02E4-B8F3-E22C-71CB-D028E3E507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1B9E69C6-9CF7-5693-153D-AA03E46AC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549275"/>
            <a:ext cx="89344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D86E9A67-330F-45B2-5B38-1912C2B2E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1855C490-AB12-22BB-F9F7-F5A88ECA6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549275"/>
            <a:ext cx="88963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4D73451-F3CE-60DC-B11C-253A12825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6147" name="Picture 5">
            <a:extLst>
              <a:ext uri="{FF2B5EF4-FFF2-40B4-BE49-F238E27FC236}">
                <a16:creationId xmlns:a16="http://schemas.microsoft.com/office/drawing/2014/main" id="{C7341660-7A94-8D02-1444-B5E54CEFC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9275"/>
            <a:ext cx="89154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E6EA7E75-D7D9-D9B9-7E22-C094B59BF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Picture 4">
            <a:extLst>
              <a:ext uri="{FF2B5EF4-FFF2-40B4-BE49-F238E27FC236}">
                <a16:creationId xmlns:a16="http://schemas.microsoft.com/office/drawing/2014/main" id="{1A55729E-81FE-A4CE-89DB-45CB5001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49275"/>
            <a:ext cx="89154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0CC1E550-34AF-63B1-33C0-EC380EB20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E806B69B-9E41-CCF1-C455-34E8EC1C8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09600"/>
            <a:ext cx="8924925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E99A8756-3525-6717-AB6D-37C91D4A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8" y="6434138"/>
            <a:ext cx="8985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accent2"/>
                </a:solidFill>
                <a:latin typeface="Arial" panose="020B0604020202020204" pitchFamily="34" charset="0"/>
              </a:rPr>
              <a:t>Licht in de nacht (Opw 527)				t. &amp; m. A. Adams; v. R. Zuiderveld </a:t>
            </a:r>
            <a:endParaRPr lang="nl-NL" altLang="nl-NL" sz="1600" b="1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Picture 5">
            <a:extLst>
              <a:ext uri="{FF2B5EF4-FFF2-40B4-BE49-F238E27FC236}">
                <a16:creationId xmlns:a16="http://schemas.microsoft.com/office/drawing/2014/main" id="{52E62C96-5BDF-10D2-55D5-A5C0FDA39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623888"/>
            <a:ext cx="892492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46D087-B5C0-1B6A-74DC-F3184CB9D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F10C6F60-8197-0641-2FCB-52DD738BC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496" y="4429496"/>
            <a:ext cx="2428504" cy="2428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1" name="Tijdelijke aanduiding voor tekst 2">
            <a:extLst>
              <a:ext uri="{FF2B5EF4-FFF2-40B4-BE49-F238E27FC236}">
                <a16:creationId xmlns:a16="http://schemas.microsoft.com/office/drawing/2014/main" id="{9121448C-E651-D78A-E113-27AA86995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295" y="613311"/>
            <a:ext cx="8687410" cy="56313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altLang="nl-NL" sz="3600" b="1" dirty="0">
                <a:ea typeface="ＭＳ Ｐゴシック" panose="020B0600070205080204" pitchFamily="34" charset="-128"/>
              </a:rPr>
              <a:t>Collecten</a:t>
            </a:r>
          </a:p>
          <a:p>
            <a:pPr marL="0" indent="0">
              <a:buNone/>
            </a:pPr>
            <a:endParaRPr lang="nl-NL" altLang="nl-NL" sz="3600" b="1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nl-NL" sz="3600" dirty="0">
                <a:ea typeface="ＭＳ Ｐゴシック" panose="020B0600070205080204" pitchFamily="34" charset="-128"/>
              </a:rPr>
              <a:t>De collecte in de dienst is bestemd voor de kerk</a:t>
            </a:r>
          </a:p>
          <a:p>
            <a:pPr marL="0" indent="0">
              <a:buNone/>
            </a:pP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De collecte bij de uitgang is bestemd voor onderhoud van het kerkgebouw.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Via de </a:t>
            </a:r>
            <a:r>
              <a:rPr lang="nl-NL" altLang="nl-NL" sz="3600" dirty="0" err="1">
                <a:ea typeface="ＭＳ Ｐゴシック" panose="020B0600070205080204" pitchFamily="34" charset="-128"/>
              </a:rPr>
              <a:t>Scipio</a:t>
            </a:r>
            <a:r>
              <a:rPr lang="nl-NL" altLang="nl-NL" sz="3600" dirty="0">
                <a:ea typeface="ＭＳ Ｐゴシック" panose="020B0600070205080204" pitchFamily="34" charset="-128"/>
              </a:rPr>
              <a:t>-app van de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Mariakerk kunt u thuis of in</a:t>
            </a:r>
            <a:br>
              <a:rPr lang="nl-NL" altLang="nl-NL" sz="3600" dirty="0">
                <a:ea typeface="ＭＳ Ｐゴシック" panose="020B0600070205080204" pitchFamily="34" charset="-128"/>
              </a:rPr>
            </a:br>
            <a:r>
              <a:rPr lang="nl-NL" altLang="nl-NL" sz="3600" dirty="0">
                <a:ea typeface="ＭＳ Ｐゴシック" panose="020B0600070205080204" pitchFamily="34" charset="-128"/>
              </a:rPr>
              <a:t>de kerk ook geven.</a:t>
            </a: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nl-NL" altLang="nl-NL" sz="36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05561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5BDF0-A31F-6D69-3575-16D6B0A8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Slotlied NLB 484</a:t>
            </a:r>
            <a:b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 Go, </a:t>
            </a:r>
            <a:r>
              <a:rPr lang="nl-NL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tell</a:t>
            </a: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on </a:t>
            </a:r>
            <a:r>
              <a:rPr lang="nl-NL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3600" b="1" dirty="0" err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mountain</a:t>
            </a:r>
            <a:r>
              <a:rPr lang="nl-NL" sz="36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‘</a:t>
            </a:r>
            <a:endParaRPr lang="nl-NL"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52DD5E-57E8-0174-6A1A-3C7739D8B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225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8124B1A-8E5C-480A-B3C7-98C66F541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A168A1F-4570-466A-A135-E93C3A471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18" y="207964"/>
            <a:ext cx="7772400" cy="653428"/>
          </a:xfrm>
        </p:spPr>
        <p:txBody>
          <a:bodyPr>
            <a:normAutofit/>
          </a:bodyPr>
          <a:lstStyle/>
          <a:p>
            <a:pPr algn="l"/>
            <a:endParaRPr lang="nl-N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86669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E385A47A-3C40-42D0-8BB8-7BB813A07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3A168A1F-4570-466A-A135-E93C3A471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18" y="207964"/>
            <a:ext cx="7772400" cy="653428"/>
          </a:xfrm>
        </p:spPr>
        <p:txBody>
          <a:bodyPr>
            <a:normAutofit/>
          </a:bodyPr>
          <a:lstStyle/>
          <a:p>
            <a:pPr algn="l"/>
            <a:endParaRPr lang="nl-NL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0349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B0635-0873-483B-B14F-3CAE7B59E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1CB6A7-3C3B-4E38-ADFB-E76E9A4CF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54330B-B46B-41A5-B578-C5F55813DA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274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EF158D5-9086-49A4-B812-0259D1D2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87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D7FCDAE-DB78-4228-B4C5-F38B833C18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7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E47B4C6-DC52-434D-AFBE-92CC95340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090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CDD5F1A1-CF6E-4A82-B2A2-C158E4E93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327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21C6666-1443-4C5E-998E-A62C09151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233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E3C7A0-293C-8C69-D0F7-E4ECB1D19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Zegen beantwoord met ‘Ere zij God ‘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140B99-FA66-AF51-7629-648BD1C89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4807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>
            <a:extLst>
              <a:ext uri="{FF2B5EF4-FFF2-40B4-BE49-F238E27FC236}">
                <a16:creationId xmlns:a16="http://schemas.microsoft.com/office/drawing/2014/main" id="{48BFBF34-CB91-D62F-2761-C3BD269C8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534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>
            <a:extLst>
              <a:ext uri="{FF2B5EF4-FFF2-40B4-BE49-F238E27FC236}">
                <a16:creationId xmlns:a16="http://schemas.microsoft.com/office/drawing/2014/main" id="{57F5EF9F-8BC1-2539-F9F2-3488F6229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1025"/>
            <a:ext cx="83439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067CE6B-1682-4EE7-958F-4A91E9CD3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564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>
            <a:extLst>
              <a:ext uri="{FF2B5EF4-FFF2-40B4-BE49-F238E27FC236}">
                <a16:creationId xmlns:a16="http://schemas.microsoft.com/office/drawing/2014/main" id="{88116555-3234-AD42-8AFE-24779D7E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4390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09494EE9-A6A5-1001-A8D5-11AEF8EC0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83439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F98C2DE-FCC3-B347-35CE-B12C835B5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5000" b="46667"/>
          <a:stretch/>
        </p:blipFill>
        <p:spPr>
          <a:xfrm>
            <a:off x="0" y="0"/>
            <a:ext cx="5943600" cy="36576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4585E31-DD4F-851A-B279-DE3FB1F2EF48}"/>
              </a:ext>
            </a:extLst>
          </p:cNvPr>
          <p:cNvSpPr txBox="1"/>
          <p:nvPr/>
        </p:nvSpPr>
        <p:spPr>
          <a:xfrm>
            <a:off x="10194324" y="62278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C0ECBA5-9645-40E8-019D-DFAF93F49844}"/>
              </a:ext>
            </a:extLst>
          </p:cNvPr>
          <p:cNvSpPr txBox="1"/>
          <p:nvPr/>
        </p:nvSpPr>
        <p:spPr>
          <a:xfrm>
            <a:off x="2971800" y="4809635"/>
            <a:ext cx="3323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Fijne dagen!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109632C-E450-D631-7098-4F184C6AE570}"/>
              </a:ext>
            </a:extLst>
          </p:cNvPr>
          <p:cNvSpPr txBox="1"/>
          <p:nvPr/>
        </p:nvSpPr>
        <p:spPr>
          <a:xfrm>
            <a:off x="5820032" y="651860"/>
            <a:ext cx="33239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Kerst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de Mariakerk</a:t>
            </a:r>
          </a:p>
        </p:txBody>
      </p:sp>
    </p:spTree>
    <p:extLst>
      <p:ext uri="{BB962C8B-B14F-4D97-AF65-F5344CB8AC3E}">
        <p14:creationId xmlns:p14="http://schemas.microsoft.com/office/powerpoint/2010/main" val="2914145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D83A4D56-6BD9-4276-9BFD-1365EC8CC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86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86B52D0-95AD-4F53-B99B-67DD4F453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663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1175</Words>
  <Application>Microsoft Office PowerPoint</Application>
  <PresentationFormat>Diavoorstelling (4:3)</PresentationFormat>
  <Paragraphs>89</Paragraphs>
  <Slides>72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72</vt:i4>
      </vt:variant>
    </vt:vector>
  </HeadingPairs>
  <TitlesOfParts>
    <vt:vector size="80" baseType="lpstr">
      <vt:lpstr>ＭＳ Ｐゴシック</vt:lpstr>
      <vt:lpstr>Aptos</vt:lpstr>
      <vt:lpstr>Aptos Display</vt:lpstr>
      <vt:lpstr>Arial</vt:lpstr>
      <vt:lpstr>Calibri</vt:lpstr>
      <vt:lpstr>Calibri Light</vt:lpstr>
      <vt:lpstr>Kantoorthema</vt:lpstr>
      <vt:lpstr>1_Kantoorthema</vt:lpstr>
      <vt:lpstr>PowerPoint-presentatie</vt:lpstr>
      <vt:lpstr>PowerPoint-presentatie</vt:lpstr>
      <vt:lpstr>PowerPoint-presentatie</vt:lpstr>
      <vt:lpstr>Welkom en mededelingen</vt:lpstr>
      <vt:lpstr>Intochtslied NLB 478: 1 en 4 ‘ Komt, verwondert u hier, mensen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Stil gebed, votum en groet</vt:lpstr>
      <vt:lpstr>NLB 483 ‘ Stille nacht, heilige nacht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Gebed</vt:lpstr>
      <vt:lpstr>NLB 505 ‘ In de nacht gekomen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Lezing Lucas 2: 1 – 20 (NBG’51)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Opw. 528 ‘ Hoor de engelen zingen de eer ‘</vt:lpstr>
      <vt:lpstr>PowerPoint-presentatie</vt:lpstr>
      <vt:lpstr>PowerPoint-presentatie</vt:lpstr>
      <vt:lpstr>Opw. 529 ‘ Komt laten wij aanbidden ‘</vt:lpstr>
      <vt:lpstr>PowerPoint-presentatie</vt:lpstr>
      <vt:lpstr>PowerPoint-presentatie</vt:lpstr>
      <vt:lpstr>PowerPoint-presentatie</vt:lpstr>
      <vt:lpstr>Kerstvertelling over de herdersfluit</vt:lpstr>
      <vt:lpstr>NLB 503 ‘ Wij staan aan een kribbe ‘</vt:lpstr>
      <vt:lpstr>PowerPoint-presentatie</vt:lpstr>
      <vt:lpstr>PowerPoint-presentatie</vt:lpstr>
      <vt:lpstr>PowerPoint-presentatie</vt:lpstr>
      <vt:lpstr>PowerPoint-presentatie</vt:lpstr>
      <vt:lpstr>Overdenking</vt:lpstr>
      <vt:lpstr>PowerPoint-presentatie</vt:lpstr>
      <vt:lpstr>Opw. 527 ‘ Licht in de nacht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Slotlied NLB 484 ‘ Go, tell it, on the mountain ‘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Zegen beantwoord met ‘Ere zij God ‘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b</dc:creator>
  <cp:lastModifiedBy>Mariakerk Vollenhove</cp:lastModifiedBy>
  <cp:revision>3</cp:revision>
  <dcterms:created xsi:type="dcterms:W3CDTF">2024-12-21T17:49:34Z</dcterms:created>
  <dcterms:modified xsi:type="dcterms:W3CDTF">2024-12-24T11:09:17Z</dcterms:modified>
</cp:coreProperties>
</file>