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433" r:id="rId2"/>
    <p:sldId id="2394" r:id="rId3"/>
    <p:sldId id="2459" r:id="rId4"/>
    <p:sldId id="2435" r:id="rId5"/>
    <p:sldId id="2436" r:id="rId6"/>
    <p:sldId id="2434"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451" r:id="rId22"/>
    <p:sldId id="2452" r:id="rId23"/>
    <p:sldId id="275" r:id="rId24"/>
    <p:sldId id="276" r:id="rId25"/>
    <p:sldId id="2441" r:id="rId26"/>
    <p:sldId id="2442" r:id="rId27"/>
    <p:sldId id="2447" r:id="rId28"/>
    <p:sldId id="2448" r:id="rId29"/>
    <p:sldId id="2449" r:id="rId30"/>
    <p:sldId id="2450" r:id="rId31"/>
    <p:sldId id="277" r:id="rId32"/>
    <p:sldId id="278" r:id="rId33"/>
    <p:sldId id="279" r:id="rId34"/>
    <p:sldId id="280" r:id="rId35"/>
    <p:sldId id="281" r:id="rId36"/>
    <p:sldId id="282" r:id="rId37"/>
    <p:sldId id="283" r:id="rId38"/>
    <p:sldId id="284" r:id="rId39"/>
    <p:sldId id="2458" r:id="rId40"/>
    <p:sldId id="286" r:id="rId41"/>
    <p:sldId id="2453" r:id="rId42"/>
    <p:sldId id="2454" r:id="rId43"/>
    <p:sldId id="2455" r:id="rId44"/>
    <p:sldId id="2456" r:id="rId45"/>
    <p:sldId id="287" r:id="rId46"/>
    <p:sldId id="2405" r:id="rId47"/>
    <p:sldId id="2406" r:id="rId48"/>
    <p:sldId id="2407" r:id="rId49"/>
    <p:sldId id="288" r:id="rId50"/>
    <p:sldId id="522" r:id="rId51"/>
    <p:sldId id="524" r:id="rId52"/>
    <p:sldId id="526" r:id="rId53"/>
    <p:sldId id="525" r:id="rId54"/>
    <p:sldId id="527" r:id="rId55"/>
    <p:sldId id="2457" r:id="rId56"/>
    <p:sldId id="528" r:id="rId57"/>
    <p:sldId id="529" r:id="rId58"/>
    <p:sldId id="530" r:id="rId59"/>
    <p:sldId id="531" r:id="rId60"/>
    <p:sldId id="532" r:id="rId61"/>
    <p:sldId id="533" r:id="rId62"/>
    <p:sldId id="2393" r:id="rId63"/>
    <p:sldId id="2432" r:id="rId64"/>
    <p:sldId id="2395" r:id="rId65"/>
    <p:sldId id="2396" r:id="rId66"/>
    <p:sldId id="2397" r:id="rId67"/>
    <p:sldId id="2398" r:id="rId68"/>
    <p:sldId id="2399" r:id="rId69"/>
    <p:sldId id="2400" r:id="rId70"/>
    <p:sldId id="2401" r:id="rId71"/>
    <p:sldId id="2402" r:id="rId72"/>
    <p:sldId id="2403" r:id="rId73"/>
    <p:sldId id="2437" r:id="rId74"/>
    <p:sldId id="2438" r:id="rId75"/>
    <p:sldId id="2439" r:id="rId76"/>
    <p:sldId id="2440" r:id="rId77"/>
    <p:sldId id="2338"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2" autoAdjust="0"/>
    <p:restoredTop sz="94660"/>
  </p:normalViewPr>
  <p:slideViewPr>
    <p:cSldViewPr snapToGrid="0">
      <p:cViewPr varScale="1">
        <p:scale>
          <a:sx n="81" d="100"/>
          <a:sy n="81" d="100"/>
        </p:scale>
        <p:origin x="5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3555A-E25E-45CA-AE5B-C5755AE84BC5}" type="datetimeFigureOut">
              <a:rPr lang="nl-NL" smtClean="0"/>
              <a:t>24-12-2024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6AAFA-3AC5-4007-94C0-0D51C8FC67E8}" type="slidenum">
              <a:rPr lang="nl-NL" smtClean="0"/>
              <a:t>‹nr.›</a:t>
            </a:fld>
            <a:endParaRPr lang="nl-NL"/>
          </a:p>
        </p:txBody>
      </p:sp>
    </p:spTree>
    <p:extLst>
      <p:ext uri="{BB962C8B-B14F-4D97-AF65-F5344CB8AC3E}">
        <p14:creationId xmlns:p14="http://schemas.microsoft.com/office/powerpoint/2010/main" val="138434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8249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6095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99333E4-564C-4FB1-8014-2901E5182F5C}"/>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625D8DF4-F0E3-42FD-BB6C-756C944D1D68}"/>
              </a:ext>
            </a:extLst>
          </p:cNvPr>
          <p:cNvSpPr>
            <a:spLocks noGrp="1" noChangeArrowheads="1"/>
          </p:cNvSpPr>
          <p:nvPr>
            <p:ph type="body" idx="1"/>
          </p:nvPr>
        </p:nvSpPr>
        <p:spPr>
          <a:noFill/>
        </p:spPr>
        <p:txBody>
          <a:bodyPr/>
          <a:lstStyle/>
          <a:p>
            <a:pPr eaLnBrk="1" hangingPunct="1"/>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94FB83A-BC7F-4F7D-9D64-16914302D1CA}"/>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55FA9F48-6872-40BB-915A-7253381EA130}"/>
              </a:ext>
            </a:extLst>
          </p:cNvPr>
          <p:cNvSpPr>
            <a:spLocks noGrp="1" noChangeArrowheads="1"/>
          </p:cNvSpPr>
          <p:nvPr>
            <p:ph type="body" idx="1"/>
          </p:nvPr>
        </p:nvSpPr>
        <p:spPr>
          <a:noFill/>
        </p:spPr>
        <p:txBody>
          <a:bodyPr/>
          <a:lstStyle/>
          <a:p>
            <a:pPr eaLnBrk="1" hangingPunct="1"/>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7637FFD-33BF-4084-B0FE-B296674F52E3}"/>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B7A75388-D164-4393-A1D9-86926EF1EE20}"/>
              </a:ext>
            </a:extLst>
          </p:cNvPr>
          <p:cNvSpPr>
            <a:spLocks noGrp="1" noChangeArrowheads="1"/>
          </p:cNvSpPr>
          <p:nvPr>
            <p:ph type="body" idx="1"/>
          </p:nvPr>
        </p:nvSpPr>
        <p:spPr>
          <a:noFill/>
        </p:spPr>
        <p:txBody>
          <a:bodyPr/>
          <a:lstStyle/>
          <a:p>
            <a:pPr eaLnBrk="1" hangingPunct="1"/>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BDEA676-E023-459C-85F7-029C95838A87}"/>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8C526B9-AF83-4755-A7AE-7DC145448BCF}"/>
              </a:ext>
            </a:extLst>
          </p:cNvPr>
          <p:cNvSpPr>
            <a:spLocks noGrp="1" noChangeArrowheads="1"/>
          </p:cNvSpPr>
          <p:nvPr>
            <p:ph type="body" idx="1"/>
          </p:nvPr>
        </p:nvSpPr>
        <p:spPr>
          <a:noFill/>
        </p:spPr>
        <p:txBody>
          <a:bodyPr/>
          <a:lstStyle/>
          <a:p>
            <a:pPr eaLnBrk="1" hangingPunct="1"/>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B46ADB6-D61C-4C8D-B973-A15E55D42CBB}" type="datetimeFigureOut">
              <a:rPr lang="nl-NL" smtClean="0"/>
              <a:t>24-12-2024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242383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B46ADB6-D61C-4C8D-B973-A15E55D42CBB}" type="datetimeFigureOut">
              <a:rPr lang="nl-NL" smtClean="0"/>
              <a:t>24-12-2024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341948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B46ADB6-D61C-4C8D-B973-A15E55D42CBB}" type="datetimeFigureOut">
              <a:rPr lang="nl-NL" smtClean="0"/>
              <a:t>24-12-2024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183692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24-12-2024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427881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B46ADB6-D61C-4C8D-B973-A15E55D42CBB}" type="datetimeFigureOut">
              <a:rPr lang="nl-NL" smtClean="0"/>
              <a:t>24-12-2024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289814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B46ADB6-D61C-4C8D-B973-A15E55D42CBB}" type="datetimeFigureOut">
              <a:rPr lang="nl-NL" smtClean="0"/>
              <a:t>24-12-2024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334312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46ADB6-D61C-4C8D-B973-A15E55D42CBB}" type="datetimeFigureOut">
              <a:rPr lang="nl-NL" smtClean="0"/>
              <a:t>24-12-2024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223715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B46ADB6-D61C-4C8D-B973-A15E55D42CBB}" type="datetimeFigureOut">
              <a:rPr lang="nl-NL" smtClean="0"/>
              <a:t>24-12-2024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12232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B46ADB6-D61C-4C8D-B973-A15E55D42CBB}" type="datetimeFigureOut">
              <a:rPr lang="nl-NL" smtClean="0"/>
              <a:t>24-12-2024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81743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6ADB6-D61C-4C8D-B973-A15E55D42CBB}" type="datetimeFigureOut">
              <a:rPr lang="nl-NL" smtClean="0"/>
              <a:t>24-12-2024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397609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B46ADB6-D61C-4C8D-B973-A15E55D42CBB}" type="datetimeFigureOut">
              <a:rPr lang="nl-NL" smtClean="0"/>
              <a:t>24-12-2024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202396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B46ADB6-D61C-4C8D-B973-A15E55D42CBB}" type="datetimeFigureOut">
              <a:rPr lang="nl-NL" smtClean="0"/>
              <a:t>24-12-2024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9AFEBF3-8708-492C-9F1D-420793C7B9BF}" type="slidenum">
              <a:rPr lang="nl-NL" smtClean="0"/>
              <a:t>‹nr.›</a:t>
            </a:fld>
            <a:endParaRPr lang="nl-NL"/>
          </a:p>
        </p:txBody>
      </p:sp>
    </p:spTree>
    <p:extLst>
      <p:ext uri="{BB962C8B-B14F-4D97-AF65-F5344CB8AC3E}">
        <p14:creationId xmlns:p14="http://schemas.microsoft.com/office/powerpoint/2010/main" val="54116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6ADB6-D61C-4C8D-B973-A15E55D42CBB}" type="datetimeFigureOut">
              <a:rPr lang="nl-NL" smtClean="0"/>
              <a:t>24-12-2024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FEBF3-8708-492C-9F1D-420793C7B9BF}" type="slidenum">
              <a:rPr lang="nl-NL" smtClean="0"/>
              <a:t>‹nr.›</a:t>
            </a:fld>
            <a:endParaRPr lang="nl-NL"/>
          </a:p>
        </p:txBody>
      </p:sp>
    </p:spTree>
    <p:extLst>
      <p:ext uri="{BB962C8B-B14F-4D97-AF65-F5344CB8AC3E}">
        <p14:creationId xmlns:p14="http://schemas.microsoft.com/office/powerpoint/2010/main" val="546444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592AA-D6BF-EEB7-31CE-08C15A08EA8E}"/>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9F98C2DE-FCC3-B347-35CE-B12C835B55B2}"/>
              </a:ext>
            </a:extLst>
          </p:cNvPr>
          <p:cNvPicPr>
            <a:picLocks noChangeAspect="1"/>
          </p:cNvPicPr>
          <p:nvPr/>
        </p:nvPicPr>
        <p:blipFill rotWithShape="1">
          <a:blip r:embed="rId2"/>
          <a:srcRect b="46667"/>
          <a:stretch/>
        </p:blipFill>
        <p:spPr>
          <a:xfrm>
            <a:off x="0" y="0"/>
            <a:ext cx="9144000" cy="3657600"/>
          </a:xfrm>
          <a:prstGeom prst="rect">
            <a:avLst/>
          </a:prstGeom>
        </p:spPr>
      </p:pic>
      <p:sp>
        <p:nvSpPr>
          <p:cNvPr id="5" name="Tekstvak 4">
            <a:extLst>
              <a:ext uri="{FF2B5EF4-FFF2-40B4-BE49-F238E27FC236}">
                <a16:creationId xmlns:a16="http://schemas.microsoft.com/office/drawing/2014/main" id="{F4585E31-DD4F-851A-B279-DE3FB1F2EF48}"/>
              </a:ext>
            </a:extLst>
          </p:cNvPr>
          <p:cNvSpPr txBox="1"/>
          <p:nvPr/>
        </p:nvSpPr>
        <p:spPr>
          <a:xfrm>
            <a:off x="10194324" y="622780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79">
            <a:extLst>
              <a:ext uri="{FF2B5EF4-FFF2-40B4-BE49-F238E27FC236}">
                <a16:creationId xmlns:a16="http://schemas.microsoft.com/office/drawing/2014/main" id="{2BFBCC72-18FE-6D81-28AC-E5583D3AD765}"/>
              </a:ext>
            </a:extLst>
          </p:cNvPr>
          <p:cNvSpPr txBox="1">
            <a:spLocks noChangeArrowheads="1"/>
          </p:cNvSpPr>
          <p:nvPr/>
        </p:nvSpPr>
        <p:spPr bwMode="auto">
          <a:xfrm>
            <a:off x="-143224" y="3177677"/>
            <a:ext cx="5322798" cy="342563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Voorganger</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a:t>
            </a:r>
            <a:br>
              <a:rPr kumimoji="0" lang="en-US" altLang="nl-NL" sz="3000" b="1" i="1"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1" i="1"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ds. </a:t>
            </a:r>
            <a:r>
              <a:rPr kumimoji="0" lang="en-US" altLang="nl-NL" sz="3000" b="0"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Douwe</a:t>
            </a: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r>
              <a:rPr kumimoji="0" lang="en-US" altLang="nl-NL" sz="3000" b="0"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Wijmenga</a:t>
            </a:r>
            <a:endPar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endParaRPr kumimoji="0" lang="en-US" altLang="nl-NL" sz="15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Ouderling</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van </a:t>
            </a: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dienst</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Esther </a:t>
            </a:r>
            <a:r>
              <a:rPr kumimoji="0" lang="en-US" altLang="nl-NL" sz="3000"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Haasjes</a:t>
            </a:r>
            <a:endParaRPr kumimoji="0" lang="en-US" altLang="nl-NL" sz="300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p:txBody>
      </p:sp>
      <p:sp>
        <p:nvSpPr>
          <p:cNvPr id="8" name="Shape 79">
            <a:extLst>
              <a:ext uri="{FF2B5EF4-FFF2-40B4-BE49-F238E27FC236}">
                <a16:creationId xmlns:a16="http://schemas.microsoft.com/office/drawing/2014/main" id="{E9EC3387-20D2-0E39-CE16-464B3E5797ED}"/>
              </a:ext>
            </a:extLst>
          </p:cNvPr>
          <p:cNvSpPr txBox="1">
            <a:spLocks noChangeArrowheads="1"/>
          </p:cNvSpPr>
          <p:nvPr/>
        </p:nvSpPr>
        <p:spPr bwMode="auto">
          <a:xfrm>
            <a:off x="4335128" y="3634877"/>
            <a:ext cx="5322798" cy="32004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endParaRPr kumimoji="0" lang="en-US" altLang="nl-NL" sz="15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Organist: </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Erik Hofstede</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endParaRPr kumimoji="0" lang="en-US" altLang="nl-NL" sz="15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Schriftlezing</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Johannes 10:11-16</a:t>
            </a: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p>
        </p:txBody>
      </p:sp>
      <p:sp>
        <p:nvSpPr>
          <p:cNvPr id="9" name="Tekstvak 8">
            <a:extLst>
              <a:ext uri="{FF2B5EF4-FFF2-40B4-BE49-F238E27FC236}">
                <a16:creationId xmlns:a16="http://schemas.microsoft.com/office/drawing/2014/main" id="{5C0ECBA5-9645-40E8-019D-DFAF93F49844}"/>
              </a:ext>
            </a:extLst>
          </p:cNvPr>
          <p:cNvSpPr txBox="1"/>
          <p:nvPr/>
        </p:nvSpPr>
        <p:spPr>
          <a:xfrm>
            <a:off x="6333958" y="2659559"/>
            <a:ext cx="33239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prstClr val="white"/>
                </a:solidFill>
                <a:effectLst/>
                <a:uLnTx/>
                <a:uFillTx/>
                <a:latin typeface="Calibri" panose="020F0502020204030204"/>
                <a:ea typeface="+mn-ea"/>
                <a:cs typeface="+mn-cs"/>
              </a:rPr>
              <a:t>Welkom !</a:t>
            </a:r>
          </a:p>
        </p:txBody>
      </p:sp>
    </p:spTree>
    <p:extLst>
      <p:ext uri="{BB962C8B-B14F-4D97-AF65-F5344CB8AC3E}">
        <p14:creationId xmlns:p14="http://schemas.microsoft.com/office/powerpoint/2010/main" val="110166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F42473A-F7C6-4602-9BF0-AFB143BA2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655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0A84BA3-287D-4500-AC46-C8C9F09F6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46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B35B2-AB58-4143-BF82-C0BD36DAB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884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0723360-4F4F-4E6B-990A-0899E33A2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971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0E53F-B770-49B9-A2E9-A8655D5CBFBC}"/>
              </a:ext>
            </a:extLst>
          </p:cNvPr>
          <p:cNvSpPr>
            <a:spLocks noGrp="1"/>
          </p:cNvSpPr>
          <p:nvPr>
            <p:ph type="title"/>
          </p:nvPr>
        </p:nvSpPr>
        <p:spPr/>
        <p:txBody>
          <a:bodyPr>
            <a:normAutofit/>
          </a:bodyPr>
          <a:lstStyle/>
          <a:p>
            <a:r>
              <a:rPr lang="nl-NL" sz="3600" b="1" dirty="0">
                <a:latin typeface="+mn-lt"/>
              </a:rPr>
              <a:t>Welkom en mededelingen</a:t>
            </a:r>
          </a:p>
        </p:txBody>
      </p:sp>
      <p:sp>
        <p:nvSpPr>
          <p:cNvPr id="3" name="Tijdelijke aanduiding voor inhoud 2">
            <a:extLst>
              <a:ext uri="{FF2B5EF4-FFF2-40B4-BE49-F238E27FC236}">
                <a16:creationId xmlns:a16="http://schemas.microsoft.com/office/drawing/2014/main" id="{304F8FCD-5AA4-49A6-A9D5-D1B211252E9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29016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C4139-E634-4C09-8711-C66A68824EA2}"/>
              </a:ext>
            </a:extLst>
          </p:cNvPr>
          <p:cNvSpPr>
            <a:spLocks noGrp="1"/>
          </p:cNvSpPr>
          <p:nvPr>
            <p:ph type="title"/>
          </p:nvPr>
        </p:nvSpPr>
        <p:spPr/>
        <p:txBody>
          <a:bodyPr>
            <a:normAutofit/>
          </a:bodyPr>
          <a:lstStyle/>
          <a:p>
            <a:r>
              <a:rPr lang="nl-NL" sz="3600" b="1" dirty="0">
                <a:latin typeface="+mn-lt"/>
              </a:rPr>
              <a:t>Aansteken adventskaarsen door </a:t>
            </a:r>
            <a:r>
              <a:rPr lang="nl-NL" sz="3600" b="1" dirty="0" err="1">
                <a:latin typeface="+mn-lt"/>
              </a:rPr>
              <a:t>Phéline</a:t>
            </a:r>
            <a:endParaRPr lang="nl-NL" sz="3600" b="1" dirty="0">
              <a:latin typeface="+mn-lt"/>
            </a:endParaRPr>
          </a:p>
        </p:txBody>
      </p:sp>
      <p:sp>
        <p:nvSpPr>
          <p:cNvPr id="3" name="Tijdelijke aanduiding voor inhoud 2">
            <a:extLst>
              <a:ext uri="{FF2B5EF4-FFF2-40B4-BE49-F238E27FC236}">
                <a16:creationId xmlns:a16="http://schemas.microsoft.com/office/drawing/2014/main" id="{15263A6C-9ABD-4226-BD15-26B8B693663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7939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B545E-A2E5-48E3-9A82-B17E7768DBB5}"/>
              </a:ext>
            </a:extLst>
          </p:cNvPr>
          <p:cNvSpPr>
            <a:spLocks noGrp="1"/>
          </p:cNvSpPr>
          <p:nvPr>
            <p:ph type="title"/>
          </p:nvPr>
        </p:nvSpPr>
        <p:spPr/>
        <p:txBody>
          <a:bodyPr>
            <a:normAutofit/>
          </a:bodyPr>
          <a:lstStyle/>
          <a:p>
            <a:r>
              <a:rPr lang="nl-NL" sz="3600" b="1" dirty="0">
                <a:latin typeface="+mn-lt"/>
              </a:rPr>
              <a:t>Intochtslied NLB 477: 1, 2 en 4 </a:t>
            </a:r>
            <a:br>
              <a:rPr lang="nl-NL" sz="3600" b="1" dirty="0">
                <a:latin typeface="+mn-lt"/>
              </a:rPr>
            </a:br>
            <a:r>
              <a:rPr lang="nl-NL" sz="3600" b="1" dirty="0">
                <a:latin typeface="+mn-lt"/>
              </a:rPr>
              <a:t>“Komt allen tezamen”</a:t>
            </a:r>
          </a:p>
        </p:txBody>
      </p:sp>
      <p:sp>
        <p:nvSpPr>
          <p:cNvPr id="3" name="Tijdelijke aanduiding voor inhoud 2">
            <a:extLst>
              <a:ext uri="{FF2B5EF4-FFF2-40B4-BE49-F238E27FC236}">
                <a16:creationId xmlns:a16="http://schemas.microsoft.com/office/drawing/2014/main" id="{FEEBA7D8-7FC7-4DFB-A6B9-86CDC51C8F4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64835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AB3B55-12CE-46C8-976A-FECF96406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477</a:t>
            </a:r>
          </a:p>
        </p:txBody>
      </p:sp>
    </p:spTree>
    <p:extLst>
      <p:ext uri="{BB962C8B-B14F-4D97-AF65-F5344CB8AC3E}">
        <p14:creationId xmlns:p14="http://schemas.microsoft.com/office/powerpoint/2010/main" val="147542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9EFE517-1AAB-463D-8991-5EEE8F17B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704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B4D2162-E74F-40B3-8875-0488906BA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545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373173" y="4139652"/>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idx="1"/>
          </p:nvPr>
        </p:nvSpPr>
        <p:spPr>
          <a:xfrm>
            <a:off x="628650" y="423081"/>
            <a:ext cx="7886700" cy="5753882"/>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in de dienst is bestemd voor KIA Kinderen in de knel</a:t>
            </a:r>
          </a:p>
          <a:p>
            <a:pPr marL="0" indent="0">
              <a:buNone/>
            </a:pP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bij de uitgang is bestemd voor onderhoud van het kerkgebouw.</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Via de </a:t>
            </a:r>
            <a:r>
              <a:rPr lang="nl-NL" altLang="nl-NL" sz="3600" dirty="0" err="1">
                <a:latin typeface="Calibri" panose="020F0502020204030204" pitchFamily="34" charset="0"/>
                <a:ea typeface="Calibri" panose="020F0502020204030204" pitchFamily="34" charset="0"/>
                <a:cs typeface="Calibri" panose="020F0502020204030204" pitchFamily="34" charset="0"/>
              </a:rPr>
              <a:t>Scipio</a:t>
            </a:r>
            <a:r>
              <a:rPr lang="nl-NL" altLang="nl-NL" sz="3600" dirty="0">
                <a:latin typeface="Calibri" panose="020F0502020204030204" pitchFamily="34" charset="0"/>
                <a:ea typeface="Calibri" panose="020F0502020204030204" pitchFamily="34" charset="0"/>
                <a:cs typeface="Calibri" panose="020F0502020204030204" pitchFamily="34" charset="0"/>
              </a:rPr>
              <a:t>-app van 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Mariakerk kunt u thuis of in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kerk ook geven.</a:t>
            </a:r>
          </a:p>
          <a:p>
            <a:pPr marL="0" inden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54223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A91C25F-D563-44F9-B831-458E2EFF7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80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16E7CBF-69F9-4E3C-9A1C-D11894E92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481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20FD1F7-92E8-4E18-8C98-B7C0CBF3D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2205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572E9-236A-4D62-9AB3-6F3A6CD62019}"/>
              </a:ext>
            </a:extLst>
          </p:cNvPr>
          <p:cNvSpPr>
            <a:spLocks noGrp="1"/>
          </p:cNvSpPr>
          <p:nvPr>
            <p:ph type="title"/>
          </p:nvPr>
        </p:nvSpPr>
        <p:spPr/>
        <p:txBody>
          <a:bodyPr>
            <a:normAutofit/>
          </a:bodyPr>
          <a:lstStyle/>
          <a:p>
            <a:r>
              <a:rPr lang="nl-NL" sz="3600" b="1" dirty="0">
                <a:latin typeface="+mn-lt"/>
              </a:rPr>
              <a:t>Stil gebed, votum, groet</a:t>
            </a:r>
          </a:p>
        </p:txBody>
      </p:sp>
      <p:sp>
        <p:nvSpPr>
          <p:cNvPr id="3" name="Tijdelijke aanduiding voor inhoud 2">
            <a:extLst>
              <a:ext uri="{FF2B5EF4-FFF2-40B4-BE49-F238E27FC236}">
                <a16:creationId xmlns:a16="http://schemas.microsoft.com/office/drawing/2014/main" id="{06F31636-63EF-4AB3-925C-78D3DED3A96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19781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B7DE4-886A-4931-A050-D052B669A186}"/>
              </a:ext>
            </a:extLst>
          </p:cNvPr>
          <p:cNvSpPr>
            <a:spLocks noGrp="1"/>
          </p:cNvSpPr>
          <p:nvPr>
            <p:ph type="title"/>
          </p:nvPr>
        </p:nvSpPr>
        <p:spPr/>
        <p:txBody>
          <a:bodyPr>
            <a:normAutofit/>
          </a:bodyPr>
          <a:lstStyle/>
          <a:p>
            <a:r>
              <a:rPr lang="nl-NL" sz="3600" b="1" dirty="0">
                <a:latin typeface="+mn-lt"/>
              </a:rPr>
              <a:t>NLB 498: 1, 4 en 5 “Bethlehem, o uitverkoren stad”</a:t>
            </a:r>
          </a:p>
        </p:txBody>
      </p:sp>
      <p:sp>
        <p:nvSpPr>
          <p:cNvPr id="3" name="Tijdelijke aanduiding voor inhoud 2">
            <a:extLst>
              <a:ext uri="{FF2B5EF4-FFF2-40B4-BE49-F238E27FC236}">
                <a16:creationId xmlns:a16="http://schemas.microsoft.com/office/drawing/2014/main" id="{888322EC-00E8-46BC-B7D9-2DA3673E9DD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4971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58348BB-1577-40AD-9A89-83EC30B920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000"/>
            <a:ext cx="8978900" cy="6616700"/>
          </a:xfrm>
        </p:spPr>
      </p:pic>
    </p:spTree>
    <p:extLst>
      <p:ext uri="{BB962C8B-B14F-4D97-AF65-F5344CB8AC3E}">
        <p14:creationId xmlns:p14="http://schemas.microsoft.com/office/powerpoint/2010/main" val="398976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123AC0E-1912-45FF-A6FE-FA196685B3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165100"/>
            <a:ext cx="8915400" cy="6604000"/>
          </a:xfrm>
        </p:spPr>
      </p:pic>
    </p:spTree>
    <p:extLst>
      <p:ext uri="{BB962C8B-B14F-4D97-AF65-F5344CB8AC3E}">
        <p14:creationId xmlns:p14="http://schemas.microsoft.com/office/powerpoint/2010/main" val="316326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589E12F-8153-43AE-86F4-56D283619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55100" cy="6858000"/>
          </a:xfrm>
        </p:spPr>
      </p:pic>
    </p:spTree>
    <p:extLst>
      <p:ext uri="{BB962C8B-B14F-4D97-AF65-F5344CB8AC3E}">
        <p14:creationId xmlns:p14="http://schemas.microsoft.com/office/powerpoint/2010/main" val="939946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4EC2824-F24F-4454-B79B-A567B8B49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61092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48A8424-F278-4D54-ABB9-603B18E248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8877300" cy="6705600"/>
          </a:xfrm>
        </p:spPr>
      </p:pic>
    </p:spTree>
    <p:extLst>
      <p:ext uri="{BB962C8B-B14F-4D97-AF65-F5344CB8AC3E}">
        <p14:creationId xmlns:p14="http://schemas.microsoft.com/office/powerpoint/2010/main" val="32522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8362DC-A93C-FB2F-257E-857E57312AF8}"/>
              </a:ext>
            </a:extLst>
          </p:cNvPr>
          <p:cNvSpPr>
            <a:spLocks noChangeArrowheads="1"/>
          </p:cNvSpPr>
          <p:nvPr/>
        </p:nvSpPr>
        <p:spPr bwMode="auto">
          <a:xfrm>
            <a:off x="472611" y="258307"/>
            <a:ext cx="719115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1" i="0" u="none" strike="noStrike" cap="none" normalizeH="0" baseline="0" dirty="0">
                <a:ln>
                  <a:noFill/>
                </a:ln>
                <a:solidFill>
                  <a:schemeClr val="tx1"/>
                </a:solidFill>
                <a:effectLst/>
                <a:ea typeface="Calibri" panose="020F0502020204030204" pitchFamily="34" charset="0"/>
                <a:cs typeface="Tahoma" panose="020B0604030504040204" pitchFamily="34" charset="0"/>
              </a:rPr>
              <a:t>Nieuwjaarsreceptie Mariakerk	</a:t>
            </a:r>
            <a:r>
              <a:rPr kumimoji="0" lang="nl-NL" altLang="nl-NL"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2049" name="Afbeelding 1" descr="Afbeelding met schets, tekening, illustratie, tekenfilm&#10;&#10;Automatisch gegenereerde beschrijving">
            <a:extLst>
              <a:ext uri="{FF2B5EF4-FFF2-40B4-BE49-F238E27FC236}">
                <a16:creationId xmlns:a16="http://schemas.microsoft.com/office/drawing/2014/main" id="{FBBF05A5-EA30-FE53-2623-1A3F101F7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430" y="214342"/>
            <a:ext cx="78840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866C2F7-676C-FC52-0D9F-C1AAF7D29FC4}"/>
              </a:ext>
            </a:extLst>
          </p:cNvPr>
          <p:cNvSpPr>
            <a:spLocks noChangeArrowheads="1"/>
          </p:cNvSpPr>
          <p:nvPr/>
        </p:nvSpPr>
        <p:spPr bwMode="auto">
          <a:xfrm rot="10800000" flipV="1">
            <a:off x="472611" y="1225689"/>
            <a:ext cx="867138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Iedereen is zondag 5 januari 2025 van harte uitgenodigd voor de nieuwjaarsreceptie van onze gemeente. De nieuwjaarsreceptie is in de Voorhof, aansluitend aan de ochtenddienst. Een mooi moment om iedereen te spreken en elkaar een gezegend en gezond jaar toe te wensen.</a:t>
            </a:r>
            <a:endParaRPr kumimoji="0" lang="nl-NL" altLang="nl-NL"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Namens de kerkenraad,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Het </a:t>
            </a:r>
            <a:r>
              <a:rPr kumimoji="0" lang="nl-NL" altLang="nl-NL" sz="3600" b="0" i="0" u="none" strike="noStrike" cap="none" normalizeH="0" baseline="0" dirty="0" err="1">
                <a:ln>
                  <a:noFill/>
                </a:ln>
                <a:solidFill>
                  <a:schemeClr val="tx1"/>
                </a:solidFill>
                <a:effectLst/>
                <a:ea typeface="Calibri" panose="020F0502020204030204" pitchFamily="34" charset="0"/>
                <a:cs typeface="Tahoma" panose="020B0604030504040204" pitchFamily="34" charset="0"/>
              </a:rPr>
              <a:t>scribaat</a:t>
            </a: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 Marcel </a:t>
            </a:r>
            <a:r>
              <a:rPr kumimoji="0" lang="nl-NL" altLang="nl-NL" sz="3600" b="0" i="0" u="none" strike="noStrike" cap="none" normalizeH="0" baseline="0" dirty="0" err="1">
                <a:ln>
                  <a:noFill/>
                </a:ln>
                <a:solidFill>
                  <a:schemeClr val="tx1"/>
                </a:solidFill>
                <a:effectLst/>
                <a:ea typeface="Calibri" panose="020F0502020204030204" pitchFamily="34" charset="0"/>
                <a:cs typeface="Tahoma" panose="020B0604030504040204" pitchFamily="34" charset="0"/>
              </a:rPr>
              <a:t>Muizelaar</a:t>
            </a: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 en Karin IJspeerd       </a:t>
            </a:r>
            <a:r>
              <a:rPr kumimoji="0" lang="nl-NL" altLang="nl-NL" sz="3600" b="1" i="0" u="none" strike="noStrike" cap="none" normalizeH="0" baseline="0" dirty="0">
                <a:ln>
                  <a:noFill/>
                </a:ln>
                <a:solidFill>
                  <a:schemeClr val="tx1"/>
                </a:solidFill>
                <a:effectLst/>
                <a:ea typeface="Calibri" panose="020F0502020204030204" pitchFamily="34" charset="0"/>
                <a:cs typeface="Tahoma" panose="020B0604030504040204" pitchFamily="34" charset="0"/>
              </a:rPr>
              <a:t> </a:t>
            </a:r>
            <a:endParaRPr kumimoji="0" lang="nl-NL" altLang="nl-NL"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73187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A40DCE8-FD22-482D-BD32-392AF8434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01" y="0"/>
            <a:ext cx="8890000" cy="6769100"/>
          </a:xfrm>
        </p:spPr>
      </p:pic>
    </p:spTree>
    <p:extLst>
      <p:ext uri="{BB962C8B-B14F-4D97-AF65-F5344CB8AC3E}">
        <p14:creationId xmlns:p14="http://schemas.microsoft.com/office/powerpoint/2010/main" val="412617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9833A-0912-4652-A735-2F0B4E9782EC}"/>
              </a:ext>
            </a:extLst>
          </p:cNvPr>
          <p:cNvSpPr>
            <a:spLocks noGrp="1"/>
          </p:cNvSpPr>
          <p:nvPr>
            <p:ph type="title"/>
          </p:nvPr>
        </p:nvSpPr>
        <p:spPr/>
        <p:txBody>
          <a:bodyPr>
            <a:normAutofit/>
          </a:bodyPr>
          <a:lstStyle/>
          <a:p>
            <a:r>
              <a:rPr lang="nl-NL" sz="3600" b="1" dirty="0">
                <a:latin typeface="+mn-lt"/>
              </a:rPr>
              <a:t>Gebed </a:t>
            </a:r>
          </a:p>
        </p:txBody>
      </p:sp>
      <p:sp>
        <p:nvSpPr>
          <p:cNvPr id="3" name="Tijdelijke aanduiding voor inhoud 2">
            <a:extLst>
              <a:ext uri="{FF2B5EF4-FFF2-40B4-BE49-F238E27FC236}">
                <a16:creationId xmlns:a16="http://schemas.microsoft.com/office/drawing/2014/main" id="{F6907559-22E8-4BDB-A986-E540F78BADE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56648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B8161-2A12-409D-A921-2B46BDF95E6A}"/>
              </a:ext>
            </a:extLst>
          </p:cNvPr>
          <p:cNvSpPr>
            <a:spLocks noGrp="1"/>
          </p:cNvSpPr>
          <p:nvPr>
            <p:ph type="title"/>
          </p:nvPr>
        </p:nvSpPr>
        <p:spPr/>
        <p:txBody>
          <a:bodyPr>
            <a:noAutofit/>
          </a:bodyPr>
          <a:lstStyle/>
          <a:p>
            <a:r>
              <a:rPr lang="nl-NL" sz="3600" b="1" dirty="0">
                <a:latin typeface="+mn-lt"/>
              </a:rPr>
              <a:t>NLB 485 “zeg eens herder”( links kerk zingt de vraag, rechts zingt het antwoord)</a:t>
            </a:r>
          </a:p>
        </p:txBody>
      </p:sp>
      <p:sp>
        <p:nvSpPr>
          <p:cNvPr id="3" name="Tijdelijke aanduiding voor inhoud 2">
            <a:extLst>
              <a:ext uri="{FF2B5EF4-FFF2-40B4-BE49-F238E27FC236}">
                <a16:creationId xmlns:a16="http://schemas.microsoft.com/office/drawing/2014/main" id="{389BED3F-5FD7-4BBB-A2C1-0CABB47634C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717647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4D39955-B966-4DFB-9DA7-46D1B3DBF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485</a:t>
            </a:r>
          </a:p>
        </p:txBody>
      </p:sp>
    </p:spTree>
    <p:extLst>
      <p:ext uri="{BB962C8B-B14F-4D97-AF65-F5344CB8AC3E}">
        <p14:creationId xmlns:p14="http://schemas.microsoft.com/office/powerpoint/2010/main" val="327779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25113AB-16C6-4244-A5D7-FDD7B92CC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028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5DBB195-07EC-47FB-BED2-6A3AA37D2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8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9447460-44F1-4F97-9141-FE24F875B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017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AC4BFCF-74AC-48C2-A6C7-89F32E77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682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53176DD-2F93-45BC-9A53-1B147FC3E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6200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7D73A-7067-4C52-8408-D996A8B06793}"/>
              </a:ext>
            </a:extLst>
          </p:cNvPr>
          <p:cNvSpPr>
            <a:spLocks noGrp="1"/>
          </p:cNvSpPr>
          <p:nvPr>
            <p:ph type="title"/>
          </p:nvPr>
        </p:nvSpPr>
        <p:spPr/>
        <p:txBody>
          <a:bodyPr>
            <a:normAutofit/>
          </a:bodyPr>
          <a:lstStyle/>
          <a:p>
            <a:r>
              <a:rPr lang="nl-NL" sz="3600" b="1" dirty="0">
                <a:latin typeface="+mn-lt"/>
              </a:rPr>
              <a:t>Kerstvertelling KEE over de herders</a:t>
            </a:r>
          </a:p>
        </p:txBody>
      </p:sp>
      <p:sp>
        <p:nvSpPr>
          <p:cNvPr id="3" name="Tijdelijke aanduiding voor inhoud 2">
            <a:extLst>
              <a:ext uri="{FF2B5EF4-FFF2-40B4-BE49-F238E27FC236}">
                <a16:creationId xmlns:a16="http://schemas.microsoft.com/office/drawing/2014/main" id="{83CEA57E-A6EA-4CD5-B06E-1F93BB52F57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8057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5B744C-86C7-C236-489F-DEAC0DD1F6C6}"/>
              </a:ext>
            </a:extLst>
          </p:cNvPr>
          <p:cNvSpPr/>
          <p:nvPr/>
        </p:nvSpPr>
        <p:spPr>
          <a:xfrm>
            <a:off x="1141665" y="489667"/>
            <a:ext cx="6860668"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Kinderen in de knel</a:t>
            </a:r>
          </a:p>
        </p:txBody>
      </p:sp>
      <p:sp>
        <p:nvSpPr>
          <p:cNvPr id="6" name="Tekstvak 5">
            <a:extLst>
              <a:ext uri="{FF2B5EF4-FFF2-40B4-BE49-F238E27FC236}">
                <a16:creationId xmlns:a16="http://schemas.microsoft.com/office/drawing/2014/main" id="{4F6E1D9D-FBFC-14A9-49D3-9288AC220628}"/>
              </a:ext>
            </a:extLst>
          </p:cNvPr>
          <p:cNvSpPr txBox="1"/>
          <p:nvPr/>
        </p:nvSpPr>
        <p:spPr>
          <a:xfrm>
            <a:off x="1497563" y="1671837"/>
            <a:ext cx="6148873" cy="304698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Wereldwijd leven miljoenen kinderen in moeilijke omstandigheden. Steun kinderen die moeten werken, seksueel uitgebuit worden en kinderen die slachtoffer zijn van geweld. </a:t>
            </a:r>
          </a:p>
        </p:txBody>
      </p:sp>
      <p:pic>
        <p:nvPicPr>
          <p:cNvPr id="8" name="Afbeelding 7" descr="Afbeelding met kleding, persoon, Menselijk gezicht, jongen&#10;&#10;Automatisch gegenereerde beschrijving">
            <a:extLst>
              <a:ext uri="{FF2B5EF4-FFF2-40B4-BE49-F238E27FC236}">
                <a16:creationId xmlns:a16="http://schemas.microsoft.com/office/drawing/2014/main" id="{BF66ED26-2E61-6F84-67AA-A3AA4A20C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207" y="4885332"/>
            <a:ext cx="2658457" cy="1989412"/>
          </a:xfrm>
          <a:prstGeom prst="rect">
            <a:avLst/>
          </a:prstGeom>
        </p:spPr>
      </p:pic>
      <p:pic>
        <p:nvPicPr>
          <p:cNvPr id="10" name="Afbeelding 9" descr="Afbeelding met kleding, persoon, muur, overdekt&#10;&#10;Automatisch gegenereerde beschrijving">
            <a:extLst>
              <a:ext uri="{FF2B5EF4-FFF2-40B4-BE49-F238E27FC236}">
                <a16:creationId xmlns:a16="http://schemas.microsoft.com/office/drawing/2014/main" id="{6B69FC9E-FEF3-F205-F4E2-24CE0E07B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60" y="4885332"/>
            <a:ext cx="3017079" cy="2011386"/>
          </a:xfrm>
          <a:prstGeom prst="rect">
            <a:avLst/>
          </a:prstGeom>
        </p:spPr>
      </p:pic>
      <p:pic>
        <p:nvPicPr>
          <p:cNvPr id="12" name="Afbeelding 11" descr="Afbeelding met meubels, overdekt, kleding, muur&#10;&#10;Automatisch gegenereerde beschrijving">
            <a:extLst>
              <a:ext uri="{FF2B5EF4-FFF2-40B4-BE49-F238E27FC236}">
                <a16:creationId xmlns:a16="http://schemas.microsoft.com/office/drawing/2014/main" id="{B55D70CB-128D-F91A-8B58-B0E406EC8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26" y="4885332"/>
            <a:ext cx="2597709" cy="1989412"/>
          </a:xfrm>
          <a:prstGeom prst="rect">
            <a:avLst/>
          </a:prstGeom>
        </p:spPr>
      </p:pic>
    </p:spTree>
    <p:extLst>
      <p:ext uri="{BB962C8B-B14F-4D97-AF65-F5344CB8AC3E}">
        <p14:creationId xmlns:p14="http://schemas.microsoft.com/office/powerpoint/2010/main" val="2329836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7A074-0850-409A-9359-DD490202BC74}"/>
              </a:ext>
            </a:extLst>
          </p:cNvPr>
          <p:cNvSpPr>
            <a:spLocks noGrp="1"/>
          </p:cNvSpPr>
          <p:nvPr>
            <p:ph type="title"/>
          </p:nvPr>
        </p:nvSpPr>
        <p:spPr/>
        <p:txBody>
          <a:bodyPr>
            <a:normAutofit/>
          </a:bodyPr>
          <a:lstStyle/>
          <a:p>
            <a:r>
              <a:rPr lang="nl-NL" sz="3600" b="1" dirty="0">
                <a:latin typeface="+mn-lt"/>
              </a:rPr>
              <a:t>Zingen Toonhoogte 401 “Als ik een herder was geweest”</a:t>
            </a:r>
          </a:p>
        </p:txBody>
      </p:sp>
      <p:sp>
        <p:nvSpPr>
          <p:cNvPr id="3" name="Tijdelijke aanduiding voor inhoud 2">
            <a:extLst>
              <a:ext uri="{FF2B5EF4-FFF2-40B4-BE49-F238E27FC236}">
                <a16:creationId xmlns:a16="http://schemas.microsoft.com/office/drawing/2014/main" id="{6CC94277-018D-4597-959A-9C6777E5A39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449853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39C3D8-AA75-44F4-A60B-575033916657}"/>
              </a:ext>
            </a:extLst>
          </p:cNvPr>
          <p:cNvSpPr>
            <a:spLocks noGrp="1"/>
          </p:cNvSpPr>
          <p:nvPr>
            <p:ph idx="1"/>
          </p:nvPr>
        </p:nvSpPr>
        <p:spPr>
          <a:xfrm>
            <a:off x="254000" y="647700"/>
            <a:ext cx="8147050" cy="5122863"/>
          </a:xfrm>
        </p:spPr>
        <p:txBody>
          <a:bodyPr>
            <a:normAutofit/>
          </a:bodyPr>
          <a:lstStyle/>
          <a:p>
            <a:pPr marL="0" indent="0">
              <a:buNone/>
            </a:pPr>
            <a:r>
              <a:rPr lang="nl-NL" sz="3600" b="0" i="0" dirty="0">
                <a:solidFill>
                  <a:srgbClr val="222222"/>
                </a:solidFill>
                <a:effectLst/>
              </a:rPr>
              <a:t>1. Als ik een herder was geweest</a:t>
            </a:r>
            <a:br>
              <a:rPr lang="nl-NL" sz="3600" dirty="0"/>
            </a:br>
            <a:r>
              <a:rPr lang="nl-NL" sz="3600" b="0" i="0" dirty="0">
                <a:solidFill>
                  <a:srgbClr val="222222"/>
                </a:solidFill>
                <a:effectLst/>
              </a:rPr>
              <a:t>daar in dat mooie dal.</a:t>
            </a:r>
            <a:br>
              <a:rPr lang="nl-NL" sz="3600" dirty="0"/>
            </a:br>
            <a:r>
              <a:rPr lang="nl-NL" sz="3600" b="0" i="0" dirty="0">
                <a:solidFill>
                  <a:srgbClr val="222222"/>
                </a:solidFill>
                <a:effectLst/>
              </a:rPr>
              <a:t>Als ik een herder was geweest</a:t>
            </a:r>
            <a:br>
              <a:rPr lang="nl-NL" sz="3600" dirty="0"/>
            </a:br>
            <a:r>
              <a:rPr lang="nl-NL" sz="3600" b="0" i="0" dirty="0">
                <a:solidFill>
                  <a:srgbClr val="222222"/>
                </a:solidFill>
                <a:effectLst/>
              </a:rPr>
              <a:t>daar in die kleine stal.</a:t>
            </a:r>
            <a:endParaRPr lang="nl-NL" sz="3600" dirty="0"/>
          </a:p>
        </p:txBody>
      </p:sp>
    </p:spTree>
    <p:extLst>
      <p:ext uri="{BB962C8B-B14F-4D97-AF65-F5344CB8AC3E}">
        <p14:creationId xmlns:p14="http://schemas.microsoft.com/office/powerpoint/2010/main" val="2767022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B78834-ABB8-4999-8263-95BEEAF6EC3A}"/>
              </a:ext>
            </a:extLst>
          </p:cNvPr>
          <p:cNvSpPr>
            <a:spLocks noGrp="1"/>
          </p:cNvSpPr>
          <p:nvPr>
            <p:ph idx="1"/>
          </p:nvPr>
        </p:nvSpPr>
        <p:spPr>
          <a:xfrm>
            <a:off x="508000" y="1054100"/>
            <a:ext cx="8007350" cy="5122863"/>
          </a:xfrm>
        </p:spPr>
        <p:txBody>
          <a:bodyPr>
            <a:normAutofit/>
          </a:bodyPr>
          <a:lstStyle/>
          <a:p>
            <a:pPr marL="0" indent="0">
              <a:buNone/>
            </a:pPr>
            <a:r>
              <a:rPr lang="nl-NL" sz="3600" b="0" i="0" dirty="0">
                <a:solidFill>
                  <a:srgbClr val="222222"/>
                </a:solidFill>
                <a:effectLst/>
              </a:rPr>
              <a:t>Een os of een ezel</a:t>
            </a:r>
            <a:br>
              <a:rPr lang="nl-NL" sz="3600" dirty="0"/>
            </a:br>
            <a:r>
              <a:rPr lang="nl-NL" sz="3600" b="0" i="0" dirty="0">
                <a:solidFill>
                  <a:srgbClr val="222222"/>
                </a:solidFill>
                <a:effectLst/>
              </a:rPr>
              <a:t>of een schaapje misschien,</a:t>
            </a:r>
            <a:br>
              <a:rPr lang="nl-NL" sz="3600" dirty="0"/>
            </a:br>
            <a:r>
              <a:rPr lang="nl-NL" sz="3600" b="0" i="0" dirty="0">
                <a:solidFill>
                  <a:srgbClr val="222222"/>
                </a:solidFill>
                <a:effectLst/>
              </a:rPr>
              <a:t>dan had ik het wonder,</a:t>
            </a:r>
            <a:br>
              <a:rPr lang="nl-NL" sz="3600" dirty="0"/>
            </a:br>
            <a:r>
              <a:rPr lang="nl-NL" sz="3600" b="0" i="0" dirty="0">
                <a:solidFill>
                  <a:srgbClr val="222222"/>
                </a:solidFill>
                <a:effectLst/>
              </a:rPr>
              <a:t>dan had ik het wonder,</a:t>
            </a:r>
            <a:br>
              <a:rPr lang="nl-NL" sz="3600" dirty="0"/>
            </a:br>
            <a:r>
              <a:rPr lang="nl-NL" sz="3600" b="0" i="0" dirty="0">
                <a:solidFill>
                  <a:srgbClr val="222222"/>
                </a:solidFill>
                <a:effectLst/>
              </a:rPr>
              <a:t>dan had ik het wonder zelf gezien.</a:t>
            </a:r>
            <a:endParaRPr lang="nl-NL" sz="3600" dirty="0"/>
          </a:p>
        </p:txBody>
      </p:sp>
    </p:spTree>
    <p:extLst>
      <p:ext uri="{BB962C8B-B14F-4D97-AF65-F5344CB8AC3E}">
        <p14:creationId xmlns:p14="http://schemas.microsoft.com/office/powerpoint/2010/main" val="249647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A544334-EEEB-41E0-ACC5-89CAACB0FDE9}"/>
              </a:ext>
            </a:extLst>
          </p:cNvPr>
          <p:cNvSpPr>
            <a:spLocks noGrp="1"/>
          </p:cNvSpPr>
          <p:nvPr>
            <p:ph idx="1"/>
          </p:nvPr>
        </p:nvSpPr>
        <p:spPr>
          <a:xfrm>
            <a:off x="406400" y="1206500"/>
            <a:ext cx="8108950" cy="4970463"/>
          </a:xfrm>
        </p:spPr>
        <p:txBody>
          <a:bodyPr>
            <a:normAutofit/>
          </a:bodyPr>
          <a:lstStyle/>
          <a:p>
            <a:pPr marL="0" indent="0">
              <a:buNone/>
            </a:pPr>
            <a:r>
              <a:rPr lang="nl-NL"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 Als ik een engel was geweest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zong ik de hele nacht.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Als ik een engel was geweest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had ik het nieuws gebracht.</a:t>
            </a:r>
            <a:br>
              <a:rPr lang="nl-NL" sz="3600" dirty="0">
                <a:latin typeface="Calibri" panose="020F0502020204030204" pitchFamily="34" charset="0"/>
                <a:ea typeface="Calibri" panose="020F0502020204030204" pitchFamily="34" charset="0"/>
                <a:cs typeface="Calibri" panose="020F0502020204030204" pitchFamily="34" charset="0"/>
              </a:rPr>
            </a:b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795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F1820F7-5A77-4116-B71C-C0A8F5A74795}"/>
              </a:ext>
            </a:extLst>
          </p:cNvPr>
          <p:cNvSpPr>
            <a:spLocks noGrp="1"/>
          </p:cNvSpPr>
          <p:nvPr>
            <p:ph idx="1"/>
          </p:nvPr>
        </p:nvSpPr>
        <p:spPr>
          <a:xfrm>
            <a:off x="558800" y="889000"/>
            <a:ext cx="7956550" cy="5287963"/>
          </a:xfrm>
        </p:spPr>
        <p:txBody>
          <a:bodyPr>
            <a:normAutofit/>
          </a:bodyPr>
          <a:lstStyle/>
          <a:p>
            <a:pPr marL="0" indent="0">
              <a:buNone/>
            </a:pPr>
            <a:r>
              <a:rPr lang="nl-NL" sz="3600" b="0" i="0" dirty="0">
                <a:solidFill>
                  <a:srgbClr val="222222"/>
                </a:solidFill>
                <a:effectLst/>
              </a:rPr>
              <a:t>Een os of een ezel</a:t>
            </a:r>
            <a:br>
              <a:rPr lang="nl-NL" sz="3600" dirty="0"/>
            </a:br>
            <a:r>
              <a:rPr lang="nl-NL" sz="3600" b="0" i="0" dirty="0">
                <a:solidFill>
                  <a:srgbClr val="222222"/>
                </a:solidFill>
                <a:effectLst/>
              </a:rPr>
              <a:t>of een schaapje misschien,</a:t>
            </a:r>
            <a:br>
              <a:rPr lang="nl-NL" sz="3600" dirty="0"/>
            </a:br>
            <a:r>
              <a:rPr lang="nl-NL" sz="3600" b="0" i="0" dirty="0">
                <a:solidFill>
                  <a:srgbClr val="222222"/>
                </a:solidFill>
                <a:effectLst/>
              </a:rPr>
              <a:t>dan had ik het wonder,</a:t>
            </a:r>
            <a:br>
              <a:rPr lang="nl-NL" sz="3600" dirty="0"/>
            </a:br>
            <a:r>
              <a:rPr lang="nl-NL" sz="3600" b="0" i="0" dirty="0">
                <a:solidFill>
                  <a:srgbClr val="222222"/>
                </a:solidFill>
                <a:effectLst/>
              </a:rPr>
              <a:t>dan had ik het wonder,</a:t>
            </a:r>
            <a:br>
              <a:rPr lang="nl-NL" sz="3600" dirty="0"/>
            </a:br>
            <a:r>
              <a:rPr lang="nl-NL" sz="3600" b="0" i="0" dirty="0">
                <a:solidFill>
                  <a:srgbClr val="222222"/>
                </a:solidFill>
                <a:effectLst/>
              </a:rPr>
              <a:t>dan had ik het wonder zelf gezien.</a:t>
            </a:r>
            <a:endParaRPr lang="nl-NL" sz="3600" dirty="0"/>
          </a:p>
        </p:txBody>
      </p:sp>
    </p:spTree>
    <p:extLst>
      <p:ext uri="{BB962C8B-B14F-4D97-AF65-F5344CB8AC3E}">
        <p14:creationId xmlns:p14="http://schemas.microsoft.com/office/powerpoint/2010/main" val="3467488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9A02C-63CA-4B66-9414-07B8CA735955}"/>
              </a:ext>
            </a:extLst>
          </p:cNvPr>
          <p:cNvSpPr>
            <a:spLocks noGrp="1"/>
          </p:cNvSpPr>
          <p:nvPr>
            <p:ph type="title"/>
          </p:nvPr>
        </p:nvSpPr>
        <p:spPr>
          <a:xfrm>
            <a:off x="495300" y="365126"/>
            <a:ext cx="8020050" cy="1325563"/>
          </a:xfrm>
        </p:spPr>
        <p:txBody>
          <a:bodyPr>
            <a:normAutofit/>
          </a:bodyPr>
          <a:lstStyle/>
          <a:p>
            <a:r>
              <a:rPr lang="nl-NL" sz="3600" b="1" dirty="0">
                <a:latin typeface="+mn-lt"/>
              </a:rPr>
              <a:t>Lezing Johannes 10:11-16 (NBV)</a:t>
            </a:r>
          </a:p>
        </p:txBody>
      </p:sp>
      <p:sp>
        <p:nvSpPr>
          <p:cNvPr id="3" name="Tijdelijke aanduiding voor inhoud 2">
            <a:extLst>
              <a:ext uri="{FF2B5EF4-FFF2-40B4-BE49-F238E27FC236}">
                <a16:creationId xmlns:a16="http://schemas.microsoft.com/office/drawing/2014/main" id="{6A5EDDB7-D981-47FB-8705-920682B92E3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18234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17267-A8D5-4117-AA82-EC9A03C58F4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315AF02-78F2-435E-BC57-898B29E82528}"/>
              </a:ext>
            </a:extLst>
          </p:cNvPr>
          <p:cNvSpPr>
            <a:spLocks noGrp="1"/>
          </p:cNvSpPr>
          <p:nvPr>
            <p:ph idx="1"/>
          </p:nvPr>
        </p:nvSpPr>
        <p:spPr/>
        <p:txBody>
          <a:bodyPr>
            <a:normAutofit/>
          </a:bodyPr>
          <a:lstStyle/>
          <a:p>
            <a:pPr marL="0" indent="0">
              <a:buNone/>
            </a:pPr>
            <a:r>
              <a:rPr lang="nl-NL" sz="3600" dirty="0"/>
              <a:t>11 Ik ben de goede herder. Een goede herder geeft zijn leven voor de schapen. 12 Een huurling, iemand die geen herder is, en die niet de eigenaar van de schapen is, laat de schapen in de steek en slaat op de vlucht zodra hij een wolf ziet aankomen.</a:t>
            </a:r>
          </a:p>
        </p:txBody>
      </p:sp>
    </p:spTree>
    <p:extLst>
      <p:ext uri="{BB962C8B-B14F-4D97-AF65-F5344CB8AC3E}">
        <p14:creationId xmlns:p14="http://schemas.microsoft.com/office/powerpoint/2010/main" val="268108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7B267B9-73C5-49C3-B46C-42AF021BAF95}"/>
              </a:ext>
            </a:extLst>
          </p:cNvPr>
          <p:cNvSpPr>
            <a:spLocks noGrp="1"/>
          </p:cNvSpPr>
          <p:nvPr>
            <p:ph idx="1"/>
          </p:nvPr>
        </p:nvSpPr>
        <p:spPr>
          <a:xfrm>
            <a:off x="596900" y="1117600"/>
            <a:ext cx="7918450" cy="5059363"/>
          </a:xfrm>
        </p:spPr>
        <p:txBody>
          <a:bodyPr>
            <a:normAutofit/>
          </a:bodyPr>
          <a:lstStyle/>
          <a:p>
            <a:pPr marL="0" indent="0">
              <a:buNone/>
            </a:pPr>
            <a:r>
              <a:rPr lang="nl-NL" sz="3600" dirty="0"/>
              <a:t>De wolf valt de kudde aan en jaagt de schapen uiteen; 13 de man is een huurling en de schapen kunnen hem niets schelen. 14 Ik ben de goede herder. Ik ken mijn schapen en mijn schapen kennen mij, </a:t>
            </a:r>
          </a:p>
        </p:txBody>
      </p:sp>
    </p:spTree>
    <p:extLst>
      <p:ext uri="{BB962C8B-B14F-4D97-AF65-F5344CB8AC3E}">
        <p14:creationId xmlns:p14="http://schemas.microsoft.com/office/powerpoint/2010/main" val="599908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BECB229-A8BE-4DBF-BC43-C862142C510F}"/>
              </a:ext>
            </a:extLst>
          </p:cNvPr>
          <p:cNvSpPr>
            <a:spLocks noGrp="1"/>
          </p:cNvSpPr>
          <p:nvPr>
            <p:ph idx="1"/>
          </p:nvPr>
        </p:nvSpPr>
        <p:spPr/>
        <p:txBody>
          <a:bodyPr>
            <a:normAutofit/>
          </a:bodyPr>
          <a:lstStyle/>
          <a:p>
            <a:pPr marL="0" indent="0">
              <a:buNone/>
            </a:pPr>
            <a:r>
              <a:rPr lang="nl-NL" sz="3600" dirty="0"/>
              <a:t>15 zoals de Vader mij kent en ik de Vader ken. Ik geef mijn leven voor de schapen. 16 Maar ik heb ook nog andere schapen, die niet uit deze schaapskooi komen. Ook die moet ik hoeden, ook zij zullen naar mijn stem luisteren: dan zal er één kudde zijn, met één herder. </a:t>
            </a:r>
          </a:p>
        </p:txBody>
      </p:sp>
    </p:spTree>
    <p:extLst>
      <p:ext uri="{BB962C8B-B14F-4D97-AF65-F5344CB8AC3E}">
        <p14:creationId xmlns:p14="http://schemas.microsoft.com/office/powerpoint/2010/main" val="3875130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93C4E-F441-4356-BB72-5EB7B2C2C12D}"/>
              </a:ext>
            </a:extLst>
          </p:cNvPr>
          <p:cNvSpPr>
            <a:spLocks noGrp="1"/>
          </p:cNvSpPr>
          <p:nvPr>
            <p:ph type="title"/>
          </p:nvPr>
        </p:nvSpPr>
        <p:spPr/>
        <p:txBody>
          <a:bodyPr>
            <a:normAutofit/>
          </a:bodyPr>
          <a:lstStyle/>
          <a:p>
            <a:r>
              <a:rPr lang="nl-NL" sz="3600" b="1" dirty="0">
                <a:latin typeface="+mn-lt"/>
              </a:rPr>
              <a:t>NLB 468 “Prijs de Heer die herders prijzen”</a:t>
            </a:r>
          </a:p>
        </p:txBody>
      </p:sp>
      <p:sp>
        <p:nvSpPr>
          <p:cNvPr id="3" name="Tijdelijke aanduiding voor inhoud 2">
            <a:extLst>
              <a:ext uri="{FF2B5EF4-FFF2-40B4-BE49-F238E27FC236}">
                <a16:creationId xmlns:a16="http://schemas.microsoft.com/office/drawing/2014/main" id="{E21B1FCE-D8EA-472F-AA42-4BA29D21B48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6125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Menselijk gezicht, glimlach, kleding&#10;&#10;Automatisch gegenereerde beschrijving">
            <a:extLst>
              <a:ext uri="{FF2B5EF4-FFF2-40B4-BE49-F238E27FC236}">
                <a16:creationId xmlns:a16="http://schemas.microsoft.com/office/drawing/2014/main" id="{3925F3C4-DBE6-22B3-6B4F-14EEFD3D6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23" y="2351234"/>
            <a:ext cx="3724501" cy="2796836"/>
          </a:xfrm>
          <a:prstGeom prst="rect">
            <a:avLst/>
          </a:prstGeom>
        </p:spPr>
      </p:pic>
      <p:sp>
        <p:nvSpPr>
          <p:cNvPr id="6" name="Tekstvak 5">
            <a:extLst>
              <a:ext uri="{FF2B5EF4-FFF2-40B4-BE49-F238E27FC236}">
                <a16:creationId xmlns:a16="http://schemas.microsoft.com/office/drawing/2014/main" id="{A917B26C-864F-98CA-5619-D71379D5DB80}"/>
              </a:ext>
            </a:extLst>
          </p:cNvPr>
          <p:cNvSpPr txBox="1"/>
          <p:nvPr/>
        </p:nvSpPr>
        <p:spPr>
          <a:xfrm>
            <a:off x="1804306" y="5187810"/>
            <a:ext cx="5535386" cy="553998"/>
          </a:xfrm>
          <a:prstGeom prst="rect">
            <a:avLst/>
          </a:prstGeom>
          <a:noFill/>
        </p:spPr>
        <p:txBody>
          <a:bodyPr wrap="square" rtlCol="0">
            <a:spAutoFit/>
          </a:bodyPr>
          <a:lstStyle/>
          <a:p>
            <a:pPr algn="ctr" defTabSz="685800"/>
            <a:r>
              <a:rPr lang="nl-NL" sz="3000" b="1" dirty="0">
                <a:solidFill>
                  <a:srgbClr val="ED7D31">
                    <a:lumMod val="75000"/>
                  </a:srgbClr>
                </a:solidFill>
                <a:latin typeface="Calibri" panose="020F0502020204030204"/>
              </a:rPr>
              <a:t>Kinderen in de knel </a:t>
            </a:r>
          </a:p>
        </p:txBody>
      </p:sp>
      <p:pic>
        <p:nvPicPr>
          <p:cNvPr id="8" name="Afbeelding 7" descr="Afbeelding met Lettertype, Graphics, tekst, ontwerp&#10;&#10;Automatisch gegenereerde beschrijving">
            <a:extLst>
              <a:ext uri="{FF2B5EF4-FFF2-40B4-BE49-F238E27FC236}">
                <a16:creationId xmlns:a16="http://schemas.microsoft.com/office/drawing/2014/main" id="{D7B9B744-063C-C0B0-8B41-5489821F3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989" y="5703544"/>
            <a:ext cx="2812024" cy="297206"/>
          </a:xfrm>
          <a:prstGeom prst="rect">
            <a:avLst/>
          </a:prstGeom>
        </p:spPr>
      </p:pic>
      <p:sp>
        <p:nvSpPr>
          <p:cNvPr id="2" name="Rechthoek 1">
            <a:extLst>
              <a:ext uri="{FF2B5EF4-FFF2-40B4-BE49-F238E27FC236}">
                <a16:creationId xmlns:a16="http://schemas.microsoft.com/office/drawing/2014/main" id="{8C525C2E-F79D-1212-AC30-846AEC32EA19}"/>
              </a:ext>
            </a:extLst>
          </p:cNvPr>
          <p:cNvSpPr/>
          <p:nvPr/>
        </p:nvSpPr>
        <p:spPr>
          <a:xfrm>
            <a:off x="2160239" y="857250"/>
            <a:ext cx="4965590" cy="1454244"/>
          </a:xfrm>
          <a:prstGeom prst="rect">
            <a:avLst/>
          </a:prstGeom>
          <a:noFill/>
        </p:spPr>
        <p:txBody>
          <a:bodyPr wrap="none" lIns="68580" tIns="34290" rIns="68580" bIns="34290">
            <a:spAutoFit/>
          </a:bodyPr>
          <a:lstStyle/>
          <a:p>
            <a:pPr algn="ctr" defTabSz="685800"/>
            <a:r>
              <a:rPr lang="nl-NL" sz="4500" b="1" dirty="0">
                <a:ln w="22225">
                  <a:solidFill>
                    <a:srgbClr val="ED7D31"/>
                  </a:solidFill>
                  <a:prstDash val="solid"/>
                </a:ln>
                <a:solidFill>
                  <a:srgbClr val="ED7D31">
                    <a:lumMod val="40000"/>
                    <a:lumOff val="60000"/>
                  </a:srgbClr>
                </a:solidFill>
                <a:latin typeface="Calibri" panose="020F0502020204030204"/>
              </a:rPr>
              <a:t>Collecte 1</a:t>
            </a:r>
            <a:r>
              <a:rPr lang="nl-NL" sz="4500" b="1" baseline="30000" dirty="0">
                <a:ln w="22225">
                  <a:solidFill>
                    <a:srgbClr val="ED7D31"/>
                  </a:solidFill>
                  <a:prstDash val="solid"/>
                </a:ln>
                <a:solidFill>
                  <a:srgbClr val="ED7D31">
                    <a:lumMod val="40000"/>
                    <a:lumOff val="60000"/>
                  </a:srgbClr>
                </a:solidFill>
                <a:latin typeface="Calibri" panose="020F0502020204030204"/>
              </a:rPr>
              <a:t>e</a:t>
            </a:r>
            <a:r>
              <a:rPr lang="nl-NL" sz="4500" b="1" dirty="0">
                <a:ln w="22225">
                  <a:solidFill>
                    <a:srgbClr val="ED7D31"/>
                  </a:solidFill>
                  <a:prstDash val="solid"/>
                </a:ln>
                <a:solidFill>
                  <a:srgbClr val="ED7D31">
                    <a:lumMod val="40000"/>
                    <a:lumOff val="60000"/>
                  </a:srgbClr>
                </a:solidFill>
                <a:latin typeface="Calibri" panose="020F0502020204030204"/>
              </a:rPr>
              <a:t> kerstdag </a:t>
            </a:r>
          </a:p>
          <a:p>
            <a:pPr algn="ctr" defTabSz="685800"/>
            <a:r>
              <a:rPr lang="nl-NL" sz="4500" b="1" dirty="0">
                <a:ln w="22225">
                  <a:solidFill>
                    <a:srgbClr val="ED7D31"/>
                  </a:solidFill>
                  <a:prstDash val="solid"/>
                </a:ln>
                <a:solidFill>
                  <a:srgbClr val="ED7D31">
                    <a:lumMod val="40000"/>
                    <a:lumOff val="60000"/>
                  </a:srgbClr>
                </a:solidFill>
                <a:latin typeface="Calibri" panose="020F0502020204030204"/>
              </a:rPr>
              <a:t>25 december 2024</a:t>
            </a:r>
          </a:p>
        </p:txBody>
      </p:sp>
      <p:pic>
        <p:nvPicPr>
          <p:cNvPr id="4" name="Afbeelding 3" descr="Afbeelding met kleding, persoon, muur, overdekt&#10;&#10;Automatisch gegenereerde beschrijving">
            <a:extLst>
              <a:ext uri="{FF2B5EF4-FFF2-40B4-BE49-F238E27FC236}">
                <a16:creationId xmlns:a16="http://schemas.microsoft.com/office/drawing/2014/main" id="{813144FB-9B92-8277-77E9-6FA9D8A2F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2366146"/>
            <a:ext cx="4150518" cy="2767012"/>
          </a:xfrm>
          <a:prstGeom prst="rect">
            <a:avLst/>
          </a:prstGeom>
        </p:spPr>
      </p:pic>
    </p:spTree>
    <p:extLst>
      <p:ext uri="{BB962C8B-B14F-4D97-AF65-F5344CB8AC3E}">
        <p14:creationId xmlns:p14="http://schemas.microsoft.com/office/powerpoint/2010/main" val="1936171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4B680A10-C72C-4CF8-A717-FBD83B964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7" name="Tekstvak 5">
            <a:extLst>
              <a:ext uri="{FF2B5EF4-FFF2-40B4-BE49-F238E27FC236}">
                <a16:creationId xmlns:a16="http://schemas.microsoft.com/office/drawing/2014/main" id="{16AD4E17-881C-46B6-AA5D-98CA72202A60}"/>
              </a:ext>
            </a:extLst>
          </p:cNvPr>
          <p:cNvSpPr txBox="1">
            <a:spLocks noChangeArrowheads="1"/>
          </p:cNvSpPr>
          <p:nvPr/>
        </p:nvSpPr>
        <p:spPr bwMode="auto">
          <a:xfrm>
            <a:off x="685800" y="452438"/>
            <a:ext cx="2121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3600" b="1" dirty="0"/>
              <a:t>NLB 468</a:t>
            </a:r>
          </a:p>
        </p:txBody>
      </p:sp>
    </p:spTree>
    <p:extLst>
      <p:ext uri="{BB962C8B-B14F-4D97-AF65-F5344CB8AC3E}">
        <p14:creationId xmlns:p14="http://schemas.microsoft.com/office/powerpoint/2010/main" val="3973946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9588CF74-2E79-4408-91E7-2E718AEDC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321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B1244410-8C70-4EA9-8595-85343E4FB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1445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593C87DE-08D9-4061-9098-1B9A7CFCF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8895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5E601-069D-4C03-8F8A-E827B4479513}"/>
              </a:ext>
            </a:extLst>
          </p:cNvPr>
          <p:cNvSpPr>
            <a:spLocks noGrp="1"/>
          </p:cNvSpPr>
          <p:nvPr>
            <p:ph type="title"/>
          </p:nvPr>
        </p:nvSpPr>
        <p:spPr/>
        <p:txBody>
          <a:bodyPr/>
          <a:lstStyle/>
          <a:p>
            <a:r>
              <a:rPr lang="nl-NL" sz="3600" b="1" dirty="0">
                <a:latin typeface="+mn-lt"/>
              </a:rPr>
              <a:t>Overdenking</a:t>
            </a:r>
            <a:r>
              <a:rPr lang="nl-NL" dirty="0"/>
              <a:t> </a:t>
            </a:r>
          </a:p>
        </p:txBody>
      </p:sp>
      <p:sp>
        <p:nvSpPr>
          <p:cNvPr id="3" name="Tijdelijke aanduiding voor inhoud 2">
            <a:extLst>
              <a:ext uri="{FF2B5EF4-FFF2-40B4-BE49-F238E27FC236}">
                <a16:creationId xmlns:a16="http://schemas.microsoft.com/office/drawing/2014/main" id="{2D3E893F-5834-44B5-82A8-FA884C9DFAD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236787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C1495-5595-40AE-B08A-FF7F8507D3E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FC64308-E7D1-4E4D-9059-0F893C83509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45712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BD4F6-1E2A-44C5-A220-E5071E83A339}"/>
              </a:ext>
            </a:extLst>
          </p:cNvPr>
          <p:cNvSpPr>
            <a:spLocks noGrp="1"/>
          </p:cNvSpPr>
          <p:nvPr>
            <p:ph type="title"/>
          </p:nvPr>
        </p:nvSpPr>
        <p:spPr/>
        <p:txBody>
          <a:bodyPr>
            <a:normAutofit/>
          </a:bodyPr>
          <a:lstStyle/>
          <a:p>
            <a:r>
              <a:rPr lang="nl-NL" sz="3600" b="1" dirty="0">
                <a:latin typeface="+mn-lt"/>
              </a:rPr>
              <a:t>NLB 487: 1 en 3 “Eer zij God in onze dagen”</a:t>
            </a:r>
          </a:p>
        </p:txBody>
      </p:sp>
      <p:sp>
        <p:nvSpPr>
          <p:cNvPr id="3" name="Tijdelijke aanduiding voor inhoud 2">
            <a:extLst>
              <a:ext uri="{FF2B5EF4-FFF2-40B4-BE49-F238E27FC236}">
                <a16:creationId xmlns:a16="http://schemas.microsoft.com/office/drawing/2014/main" id="{917BCF59-498E-4434-A122-A33FDCBF550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492572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F93B5-1175-4DC9-AC22-7854D3DCD79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590798B-97A5-4AF9-8A9E-30C8C94272D7}"/>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BFB2CB3-E38C-4946-885A-9D8282387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EDB2BEB0-5B72-4329-843D-01EA679DB076}"/>
              </a:ext>
            </a:extLst>
          </p:cNvPr>
          <p:cNvSpPr txBox="1"/>
          <p:nvPr/>
        </p:nvSpPr>
        <p:spPr>
          <a:xfrm>
            <a:off x="375782" y="250521"/>
            <a:ext cx="2104372" cy="584775"/>
          </a:xfrm>
          <a:prstGeom prst="rect">
            <a:avLst/>
          </a:prstGeom>
          <a:noFill/>
        </p:spPr>
        <p:txBody>
          <a:bodyPr wrap="square" rtlCol="0">
            <a:spAutoFit/>
          </a:bodyPr>
          <a:lstStyle/>
          <a:p>
            <a:r>
              <a:rPr lang="nl-NL" sz="3200" b="1" dirty="0"/>
              <a:t>NLB 487</a:t>
            </a:r>
          </a:p>
        </p:txBody>
      </p:sp>
    </p:spTree>
    <p:extLst>
      <p:ext uri="{BB962C8B-B14F-4D97-AF65-F5344CB8AC3E}">
        <p14:creationId xmlns:p14="http://schemas.microsoft.com/office/powerpoint/2010/main" val="2040833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42430-1CA9-49AF-9B82-B04FE8D0A51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6202D4E-06C5-425A-B886-7A0D2AEB2A1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914E062-0909-4B16-A8FB-B7D7432CB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927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04970-F932-474E-A727-7F4788F75AD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153701E-60BF-4B58-BA1A-CAAC560DBF2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DF47AF9-EC90-4E26-817F-22F12DB8D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066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592AA-D6BF-EEB7-31CE-08C15A08EA8E}"/>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9F98C2DE-FCC3-B347-35CE-B12C835B55B2}"/>
              </a:ext>
            </a:extLst>
          </p:cNvPr>
          <p:cNvPicPr>
            <a:picLocks noChangeAspect="1"/>
          </p:cNvPicPr>
          <p:nvPr/>
        </p:nvPicPr>
        <p:blipFill rotWithShape="1">
          <a:blip r:embed="rId2"/>
          <a:srcRect b="46667"/>
          <a:stretch/>
        </p:blipFill>
        <p:spPr>
          <a:xfrm>
            <a:off x="0" y="0"/>
            <a:ext cx="9144000" cy="3657600"/>
          </a:xfrm>
          <a:prstGeom prst="rect">
            <a:avLst/>
          </a:prstGeom>
        </p:spPr>
      </p:pic>
      <p:sp>
        <p:nvSpPr>
          <p:cNvPr id="5" name="Tekstvak 4">
            <a:extLst>
              <a:ext uri="{FF2B5EF4-FFF2-40B4-BE49-F238E27FC236}">
                <a16:creationId xmlns:a16="http://schemas.microsoft.com/office/drawing/2014/main" id="{F4585E31-DD4F-851A-B279-DE3FB1F2EF48}"/>
              </a:ext>
            </a:extLst>
          </p:cNvPr>
          <p:cNvSpPr txBox="1"/>
          <p:nvPr/>
        </p:nvSpPr>
        <p:spPr>
          <a:xfrm>
            <a:off x="10194324" y="622780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79">
            <a:extLst>
              <a:ext uri="{FF2B5EF4-FFF2-40B4-BE49-F238E27FC236}">
                <a16:creationId xmlns:a16="http://schemas.microsoft.com/office/drawing/2014/main" id="{2BFBCC72-18FE-6D81-28AC-E5583D3AD765}"/>
              </a:ext>
            </a:extLst>
          </p:cNvPr>
          <p:cNvSpPr txBox="1">
            <a:spLocks noChangeArrowheads="1"/>
          </p:cNvSpPr>
          <p:nvPr/>
        </p:nvSpPr>
        <p:spPr bwMode="auto">
          <a:xfrm>
            <a:off x="-143224" y="3177677"/>
            <a:ext cx="5322798" cy="342563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Voorganger</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a:t>
            </a:r>
            <a:br>
              <a:rPr kumimoji="0" lang="en-US" altLang="nl-NL" sz="3000" b="1" i="1"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1" i="1"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ds. </a:t>
            </a:r>
            <a:r>
              <a:rPr kumimoji="0" lang="en-US" altLang="nl-NL" sz="3000" b="0"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Douwe</a:t>
            </a: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r>
              <a:rPr kumimoji="0" lang="en-US" altLang="nl-NL" sz="3000" b="0"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Wijmenga</a:t>
            </a:r>
            <a:endPar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endParaRPr kumimoji="0" lang="en-US" altLang="nl-NL" sz="15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Ouderling</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van </a:t>
            </a: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dienst</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Esther </a:t>
            </a:r>
            <a:r>
              <a:rPr kumimoji="0" lang="en-US" altLang="nl-NL" sz="3000"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Haasjes</a:t>
            </a:r>
            <a:endParaRPr kumimoji="0" lang="en-US" altLang="nl-NL" sz="300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p:txBody>
      </p:sp>
      <p:sp>
        <p:nvSpPr>
          <p:cNvPr id="8" name="Shape 79">
            <a:extLst>
              <a:ext uri="{FF2B5EF4-FFF2-40B4-BE49-F238E27FC236}">
                <a16:creationId xmlns:a16="http://schemas.microsoft.com/office/drawing/2014/main" id="{E9EC3387-20D2-0E39-CE16-464B3E5797ED}"/>
              </a:ext>
            </a:extLst>
          </p:cNvPr>
          <p:cNvSpPr txBox="1">
            <a:spLocks noChangeArrowheads="1"/>
          </p:cNvSpPr>
          <p:nvPr/>
        </p:nvSpPr>
        <p:spPr bwMode="auto">
          <a:xfrm>
            <a:off x="4335128" y="3634877"/>
            <a:ext cx="5322798" cy="32004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marR="0" lvl="0" indent="-228600" algn="l" defTabSz="914400" rtl="0" eaLnBrk="1" fontAlgn="auto" latinLnBrk="0" hangingPunct="1">
              <a:lnSpc>
                <a:spcPct val="100000"/>
              </a:lnSpc>
              <a:spcBef>
                <a:spcPct val="0"/>
              </a:spcBef>
              <a:spcAft>
                <a:spcPts val="0"/>
              </a:spcAft>
              <a:buClr>
                <a:srgbClr val="000000"/>
              </a:buClr>
              <a:buSzPct val="25000"/>
              <a:buFont typeface="Arial" pitchFamily="34" charset="0"/>
              <a:buChar char="•"/>
              <a:tabLst/>
              <a:defRPr/>
            </a:pP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endParaRPr kumimoji="0" lang="en-US" altLang="nl-NL" sz="15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Organist: </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Erik Hofstede</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endParaRPr kumimoji="0" lang="en-US" altLang="nl-NL" sz="15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endParaRP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1" i="0" u="none" strike="noStrike" kern="1200" cap="none" spc="0" normalizeH="0" baseline="0" noProof="0" dirty="0" err="1">
                <a:ln>
                  <a:noFill/>
                </a:ln>
                <a:solidFill>
                  <a:prstClr val="white"/>
                </a:solidFill>
                <a:effectLst/>
                <a:uLnTx/>
                <a:uFillTx/>
                <a:latin typeface="Calibri" panose="020F0502020204030204"/>
                <a:ea typeface="MS PGothic" pitchFamily="34" charset="-128"/>
                <a:cs typeface="+mn-cs"/>
                <a:sym typeface="Calibri" pitchFamily="34" charset="0"/>
              </a:rPr>
              <a:t>Schriftlezing</a:t>
            </a:r>
            <a: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a:t>
            </a:r>
            <a:br>
              <a:rPr kumimoji="0" lang="en-US" altLang="nl-NL" sz="3000" b="1"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br>
            <a:r>
              <a:rPr kumimoji="0" lang="en-US" altLang="nl-NL" sz="300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Johannes 10:11-16</a:t>
            </a:r>
          </a:p>
          <a:p>
            <a:pPr marL="914400" marR="0" lvl="2" indent="0" algn="l" defTabSz="914400" rtl="0" eaLnBrk="1" fontAlgn="auto" latinLnBrk="0" hangingPunct="1">
              <a:lnSpc>
                <a:spcPct val="100000"/>
              </a:lnSpc>
              <a:spcBef>
                <a:spcPct val="0"/>
              </a:spcBef>
              <a:spcAft>
                <a:spcPts val="0"/>
              </a:spcAft>
              <a:buClr>
                <a:srgbClr val="000000"/>
              </a:buClr>
              <a:buSzPct val="25000"/>
              <a:buFont typeface="Arial" pitchFamily="34" charset="0"/>
              <a:buNone/>
              <a:tabLst/>
              <a:defRPr/>
            </a:pPr>
            <a:r>
              <a:rPr kumimoji="0" lang="en-US" altLang="nl-NL" sz="3000" b="0" i="0" u="none" strike="noStrike" kern="1200" cap="none" spc="0" normalizeH="0" baseline="0" noProof="0" dirty="0">
                <a:ln>
                  <a:noFill/>
                </a:ln>
                <a:solidFill>
                  <a:prstClr val="white"/>
                </a:solidFill>
                <a:effectLst/>
                <a:uLnTx/>
                <a:uFillTx/>
                <a:latin typeface="Calibri" panose="020F0502020204030204"/>
                <a:ea typeface="MS PGothic" pitchFamily="34" charset="-128"/>
                <a:cs typeface="+mn-cs"/>
                <a:sym typeface="Calibri" pitchFamily="34" charset="0"/>
              </a:rPr>
              <a:t>	</a:t>
            </a:r>
          </a:p>
        </p:txBody>
      </p:sp>
      <p:sp>
        <p:nvSpPr>
          <p:cNvPr id="9" name="Tekstvak 8">
            <a:extLst>
              <a:ext uri="{FF2B5EF4-FFF2-40B4-BE49-F238E27FC236}">
                <a16:creationId xmlns:a16="http://schemas.microsoft.com/office/drawing/2014/main" id="{5C0ECBA5-9645-40E8-019D-DFAF93F49844}"/>
              </a:ext>
            </a:extLst>
          </p:cNvPr>
          <p:cNvSpPr txBox="1"/>
          <p:nvPr/>
        </p:nvSpPr>
        <p:spPr>
          <a:xfrm>
            <a:off x="6333958" y="2659559"/>
            <a:ext cx="33239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prstClr val="white"/>
                </a:solidFill>
                <a:effectLst/>
                <a:uLnTx/>
                <a:uFillTx/>
                <a:latin typeface="Calibri" panose="020F0502020204030204"/>
                <a:ea typeface="+mn-ea"/>
                <a:cs typeface="+mn-cs"/>
              </a:rPr>
              <a:t>Welkom !</a:t>
            </a:r>
          </a:p>
        </p:txBody>
      </p:sp>
    </p:spTree>
    <p:extLst>
      <p:ext uri="{BB962C8B-B14F-4D97-AF65-F5344CB8AC3E}">
        <p14:creationId xmlns:p14="http://schemas.microsoft.com/office/powerpoint/2010/main" val="2603629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3F92B-46A6-4B22-B834-3DCDC14CEE4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8005036-61E4-4B22-BD97-7CA97C926577}"/>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8175C40-3C96-41DA-BC96-DC0EAEC3A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8844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1C245-66FA-4420-9FD6-00A135F6FA7A}"/>
              </a:ext>
            </a:extLst>
          </p:cNvPr>
          <p:cNvSpPr>
            <a:spLocks noGrp="1"/>
          </p:cNvSpPr>
          <p:nvPr>
            <p:ph type="title"/>
          </p:nvPr>
        </p:nvSpPr>
        <p:spPr/>
        <p:txBody>
          <a:bodyPr>
            <a:normAutofit/>
          </a:bodyPr>
          <a:lstStyle/>
          <a:p>
            <a:r>
              <a:rPr lang="nl-NL" sz="3600" b="1" dirty="0">
                <a:latin typeface="+mn-lt"/>
              </a:rPr>
              <a:t>Gebeden </a:t>
            </a:r>
          </a:p>
        </p:txBody>
      </p:sp>
      <p:sp>
        <p:nvSpPr>
          <p:cNvPr id="3" name="Tijdelijke aanduiding voor inhoud 2">
            <a:extLst>
              <a:ext uri="{FF2B5EF4-FFF2-40B4-BE49-F238E27FC236}">
                <a16:creationId xmlns:a16="http://schemas.microsoft.com/office/drawing/2014/main" id="{08DA1EC5-437B-4AC2-A318-4A5F6A6008FA}"/>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670372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373173" y="4139652"/>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idx="1"/>
          </p:nvPr>
        </p:nvSpPr>
        <p:spPr>
          <a:xfrm>
            <a:off x="628650" y="423081"/>
            <a:ext cx="7886700" cy="5753882"/>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in de dienst is bestemd voor KIA Kinderen in de knel</a:t>
            </a:r>
          </a:p>
          <a:p>
            <a:pPr marL="0" indent="0">
              <a:buNone/>
            </a:pP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bij de uitgang is bestemd voor onderhoud van het kerkgebouw.</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Via de </a:t>
            </a:r>
            <a:r>
              <a:rPr lang="nl-NL" altLang="nl-NL" sz="3600" dirty="0" err="1">
                <a:latin typeface="Calibri" panose="020F0502020204030204" pitchFamily="34" charset="0"/>
                <a:ea typeface="Calibri" panose="020F0502020204030204" pitchFamily="34" charset="0"/>
                <a:cs typeface="Calibri" panose="020F0502020204030204" pitchFamily="34" charset="0"/>
              </a:rPr>
              <a:t>Scipio</a:t>
            </a:r>
            <a:r>
              <a:rPr lang="nl-NL" altLang="nl-NL" sz="3600" dirty="0">
                <a:latin typeface="Calibri" panose="020F0502020204030204" pitchFamily="34" charset="0"/>
                <a:ea typeface="Calibri" panose="020F0502020204030204" pitchFamily="34" charset="0"/>
                <a:cs typeface="Calibri" panose="020F0502020204030204" pitchFamily="34" charset="0"/>
              </a:rPr>
              <a:t>-app van 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Mariakerk kunt u thuis of in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kerk ook geven.</a:t>
            </a:r>
          </a:p>
          <a:p>
            <a:pPr marL="0" inden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Kinderen komen terug in de kerk</a:t>
            </a:r>
          </a:p>
          <a:p>
            <a:pPr marL="0" indent="0">
              <a:buNone/>
            </a:pPr>
            <a:r>
              <a:rPr lang="nl-NL" altLang="nl-NL" sz="3600" dirty="0">
                <a:ea typeface="ＭＳ Ｐゴシック" panose="020B0600070205080204" pitchFamily="34" charset="-128"/>
              </a:rPr>
              <a:t>De collecte in de dienst is bestemd voor de kerk</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pic>
        <p:nvPicPr>
          <p:cNvPr id="4" name="Afbeelding 3">
            <a:extLst>
              <a:ext uri="{FF2B5EF4-FFF2-40B4-BE49-F238E27FC236}">
                <a16:creationId xmlns:a16="http://schemas.microsoft.com/office/drawing/2014/main" id="{C76E8D82-4EB0-42CC-8463-37D69099A994}"/>
              </a:ext>
            </a:extLst>
          </p:cNvPr>
          <p:cNvPicPr>
            <a:picLocks noChangeAspect="1"/>
          </p:cNvPicPr>
          <p:nvPr/>
        </p:nvPicPr>
        <p:blipFill rotWithShape="1">
          <a:blip r:embed="rId4">
            <a:extLst>
              <a:ext uri="{28A0092B-C50C-407E-A947-70E740481C1C}">
                <a14:useLocalDpi xmlns:a14="http://schemas.microsoft.com/office/drawing/2010/main" val="0"/>
              </a:ext>
            </a:extLst>
          </a:blip>
          <a:srcRect l="3430" t="19142" r="3316"/>
          <a:stretch/>
        </p:blipFill>
        <p:spPr>
          <a:xfrm>
            <a:off x="0" y="1206424"/>
            <a:ext cx="9144000" cy="5774864"/>
          </a:xfrm>
          <a:prstGeom prst="rect">
            <a:avLst/>
          </a:prstGeom>
        </p:spPr>
      </p:pic>
    </p:spTree>
    <p:extLst>
      <p:ext uri="{BB962C8B-B14F-4D97-AF65-F5344CB8AC3E}">
        <p14:creationId xmlns:p14="http://schemas.microsoft.com/office/powerpoint/2010/main" val="2149676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8792A-FA04-4E90-BB4B-BAED8D725BF1}"/>
              </a:ext>
            </a:extLst>
          </p:cNvPr>
          <p:cNvSpPr>
            <a:spLocks noGrp="1"/>
          </p:cNvSpPr>
          <p:nvPr>
            <p:ph type="title"/>
          </p:nvPr>
        </p:nvSpPr>
        <p:spPr/>
        <p:txBody>
          <a:bodyPr>
            <a:normAutofit/>
          </a:bodyPr>
          <a:lstStyle/>
          <a:p>
            <a:r>
              <a:rPr lang="nl-NL" sz="3600" b="1" dirty="0">
                <a:latin typeface="+mn-lt"/>
              </a:rPr>
              <a:t>Slotlied OPW. 525 “Jubel het uit”</a:t>
            </a:r>
          </a:p>
        </p:txBody>
      </p:sp>
      <p:sp>
        <p:nvSpPr>
          <p:cNvPr id="3" name="Tijdelijke aanduiding voor inhoud 2">
            <a:extLst>
              <a:ext uri="{FF2B5EF4-FFF2-40B4-BE49-F238E27FC236}">
                <a16:creationId xmlns:a16="http://schemas.microsoft.com/office/drawing/2014/main" id="{0263E83B-519E-44C4-83EB-BAE6F353C5F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603553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1">
            <a:extLst>
              <a:ext uri="{FF2B5EF4-FFF2-40B4-BE49-F238E27FC236}">
                <a16:creationId xmlns:a16="http://schemas.microsoft.com/office/drawing/2014/main" id="{CDB195E9-0677-4CF1-B284-751EECB1C21C}"/>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
        <p:nvSpPr>
          <p:cNvPr id="2051" name="Rectangle 42">
            <a:extLst>
              <a:ext uri="{FF2B5EF4-FFF2-40B4-BE49-F238E27FC236}">
                <a16:creationId xmlns:a16="http://schemas.microsoft.com/office/drawing/2014/main" id="{9FAA8808-3137-4201-947A-A8A41F3C2C19}"/>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2052" name="Picture 45">
            <a:extLst>
              <a:ext uri="{FF2B5EF4-FFF2-40B4-BE49-F238E27FC236}">
                <a16:creationId xmlns:a16="http://schemas.microsoft.com/office/drawing/2014/main" id="{E561CE00-7A0B-4273-8DF5-E9F12966B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639763"/>
            <a:ext cx="83724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AB0FE4BA-DA70-4DF9-90AC-34530BA30730}"/>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3075" name="Picture 6">
            <a:extLst>
              <a:ext uri="{FF2B5EF4-FFF2-40B4-BE49-F238E27FC236}">
                <a16:creationId xmlns:a16="http://schemas.microsoft.com/office/drawing/2014/main" id="{5317CE6F-D0DF-4232-81A0-6BEA922EE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630238"/>
            <a:ext cx="83724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7BCB440-6BF3-4BD5-B76E-98C6A21C9E6C}"/>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4099" name="Picture 5">
            <a:extLst>
              <a:ext uri="{FF2B5EF4-FFF2-40B4-BE49-F238E27FC236}">
                <a16:creationId xmlns:a16="http://schemas.microsoft.com/office/drawing/2014/main" id="{31F90EB7-C82F-4D1F-8B70-CF441A5DD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30238"/>
            <a:ext cx="84010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6E67C90-FF1E-4208-9224-B07F1929F903}"/>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5123" name="Picture 5">
            <a:extLst>
              <a:ext uri="{FF2B5EF4-FFF2-40B4-BE49-F238E27FC236}">
                <a16:creationId xmlns:a16="http://schemas.microsoft.com/office/drawing/2014/main" id="{4889C26B-A6A3-447E-B698-5EC0B24D9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77863"/>
            <a:ext cx="84010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93B40AE-8612-44F2-B3D5-7EBB93226E9B}"/>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6147" name="Picture 5">
            <a:extLst>
              <a:ext uri="{FF2B5EF4-FFF2-40B4-BE49-F238E27FC236}">
                <a16:creationId xmlns:a16="http://schemas.microsoft.com/office/drawing/2014/main" id="{DE17D11B-5308-4677-AE03-A6ADD3ED4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620713"/>
            <a:ext cx="83915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22C14-5C74-4A9C-A6C2-246A9AF4D664}"/>
              </a:ext>
            </a:extLst>
          </p:cNvPr>
          <p:cNvSpPr>
            <a:spLocks noGrp="1"/>
          </p:cNvSpPr>
          <p:nvPr>
            <p:ph type="title"/>
          </p:nvPr>
        </p:nvSpPr>
        <p:spPr/>
        <p:txBody>
          <a:bodyPr>
            <a:normAutofit/>
          </a:bodyPr>
          <a:lstStyle/>
          <a:p>
            <a:r>
              <a:rPr lang="nl-NL" sz="3600" b="1" dirty="0">
                <a:latin typeface="+mn-lt"/>
              </a:rPr>
              <a:t>NLB 481 “Hoor, de engelen zingen de eer”</a:t>
            </a:r>
          </a:p>
        </p:txBody>
      </p:sp>
      <p:sp>
        <p:nvSpPr>
          <p:cNvPr id="3" name="Tijdelijke aanduiding voor inhoud 2">
            <a:extLst>
              <a:ext uri="{FF2B5EF4-FFF2-40B4-BE49-F238E27FC236}">
                <a16:creationId xmlns:a16="http://schemas.microsoft.com/office/drawing/2014/main" id="{442EE863-7C85-4878-8673-826F2F46D96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70186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C377DC0-E587-401F-91BF-7C903E669EED}"/>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7171" name="Picture 5">
            <a:extLst>
              <a:ext uri="{FF2B5EF4-FFF2-40B4-BE49-F238E27FC236}">
                <a16:creationId xmlns:a16="http://schemas.microsoft.com/office/drawing/2014/main" id="{9F82279D-BA9B-479B-89F3-3EC7B9247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677863"/>
            <a:ext cx="83915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A351DE58-4236-43D8-955D-C516BA157C11}"/>
              </a:ext>
            </a:extLst>
          </p:cNvPr>
          <p:cNvSpPr>
            <a:spLocks noChangeArrowheads="1"/>
          </p:cNvSpPr>
          <p:nvPr/>
        </p:nvSpPr>
        <p:spPr bwMode="auto">
          <a:xfrm>
            <a:off x="84138" y="6384925"/>
            <a:ext cx="8990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Jubel het uit (Opw 525)</a:t>
            </a:r>
            <a:r>
              <a:rPr lang="en-US" altLang="nl-NL" sz="2000" b="1">
                <a:solidFill>
                  <a:schemeClr val="accent2"/>
                </a:solidFill>
                <a:latin typeface="Arial" panose="020B0604020202020204" pitchFamily="34" charset="0"/>
              </a:rPr>
              <a:t>			    </a:t>
            </a:r>
            <a:r>
              <a:rPr lang="en-US" altLang="nl-NL" sz="1600" b="1">
                <a:solidFill>
                  <a:schemeClr val="accent2"/>
                </a:solidFill>
                <a:latin typeface="Arial" panose="020B0604020202020204" pitchFamily="34" charset="0"/>
              </a:rPr>
              <a:t>t. I, Watts; m. G.F. </a:t>
            </a:r>
            <a:r>
              <a:rPr lang="nl-NL" altLang="nl-NL" sz="1600" b="1">
                <a:solidFill>
                  <a:schemeClr val="accent2"/>
                </a:solidFill>
                <a:latin typeface="Arial" panose="020B0604020202020204" pitchFamily="34" charset="0"/>
              </a:rPr>
              <a:t>Händel; v. M. Schaart</a:t>
            </a:r>
            <a:r>
              <a:rPr lang="en-US" altLang="nl-NL" sz="1600" b="1">
                <a:solidFill>
                  <a:schemeClr val="accent2"/>
                </a:solidFill>
                <a:latin typeface="Arial" panose="020B0604020202020204" pitchFamily="34" charset="0"/>
              </a:rPr>
              <a:t>  </a:t>
            </a:r>
            <a:endParaRPr lang="nl-NL" altLang="nl-NL" sz="1600" b="1">
              <a:solidFill>
                <a:schemeClr val="accent2"/>
              </a:solidFill>
              <a:latin typeface="Arial" panose="020B0604020202020204" pitchFamily="34" charset="0"/>
            </a:endParaRPr>
          </a:p>
        </p:txBody>
      </p:sp>
      <p:pic>
        <p:nvPicPr>
          <p:cNvPr id="8195" name="Picture 5">
            <a:extLst>
              <a:ext uri="{FF2B5EF4-FFF2-40B4-BE49-F238E27FC236}">
                <a16:creationId xmlns:a16="http://schemas.microsoft.com/office/drawing/2014/main" id="{D05441A5-5301-44BC-99BF-0885FA38E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620713"/>
            <a:ext cx="83915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63B22-E367-45B0-90B6-9EFC8ED4871C}"/>
              </a:ext>
            </a:extLst>
          </p:cNvPr>
          <p:cNvSpPr>
            <a:spLocks noGrp="1"/>
          </p:cNvSpPr>
          <p:nvPr>
            <p:ph type="title"/>
          </p:nvPr>
        </p:nvSpPr>
        <p:spPr>
          <a:xfrm>
            <a:off x="628649" y="365126"/>
            <a:ext cx="8022291" cy="1325563"/>
          </a:xfrm>
        </p:spPr>
        <p:txBody>
          <a:bodyPr>
            <a:normAutofit/>
          </a:bodyPr>
          <a:lstStyle/>
          <a:p>
            <a:r>
              <a:rPr lang="nl-NL" sz="3600" b="1" dirty="0">
                <a:latin typeface="+mn-lt"/>
              </a:rPr>
              <a:t>Zegen, beantwoord met het “Ere zij God”</a:t>
            </a:r>
          </a:p>
        </p:txBody>
      </p:sp>
      <p:sp>
        <p:nvSpPr>
          <p:cNvPr id="3" name="Tijdelijke aanduiding voor inhoud 2">
            <a:extLst>
              <a:ext uri="{FF2B5EF4-FFF2-40B4-BE49-F238E27FC236}">
                <a16:creationId xmlns:a16="http://schemas.microsoft.com/office/drawing/2014/main" id="{F6AFAB88-D616-497F-9AC4-E9BFE1F8017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0131410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9">
            <a:extLst>
              <a:ext uri="{FF2B5EF4-FFF2-40B4-BE49-F238E27FC236}">
                <a16:creationId xmlns:a16="http://schemas.microsoft.com/office/drawing/2014/main" id="{24658913-196B-4BBE-9D62-ED7BE1590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3534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kstvak 1">
            <a:extLst>
              <a:ext uri="{FF2B5EF4-FFF2-40B4-BE49-F238E27FC236}">
                <a16:creationId xmlns:a16="http://schemas.microsoft.com/office/drawing/2014/main" id="{0FE81811-5FB3-4B11-8779-D070B3FB35C4}"/>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nl-NL" altLang="nl-NL" sz="2800" b="1">
                <a:latin typeface="Arial" panose="020B0604020202020204" pitchFamily="34" charset="0"/>
                <a:cs typeface="Arial" panose="020B0604020202020204" pitchFamily="34" charset="0"/>
              </a:rPr>
              <a:t>EL 101 Ere zij God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D62D7B1E-EEAE-47D5-BEA8-181E184BA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81025"/>
            <a:ext cx="83439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E73ADAC3-AC0C-42EE-8EF8-6B46D9E07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3439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6FD500BD-F597-4D31-9521-F15B40111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3439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F98C2DE-FCC3-B347-35CE-B12C835B55B2}"/>
              </a:ext>
            </a:extLst>
          </p:cNvPr>
          <p:cNvPicPr>
            <a:picLocks noChangeAspect="1"/>
          </p:cNvPicPr>
          <p:nvPr/>
        </p:nvPicPr>
        <p:blipFill rotWithShape="1">
          <a:blip r:embed="rId2"/>
          <a:srcRect r="35000" b="46667"/>
          <a:stretch/>
        </p:blipFill>
        <p:spPr>
          <a:xfrm>
            <a:off x="0" y="0"/>
            <a:ext cx="5943600" cy="3657600"/>
          </a:xfrm>
          <a:prstGeom prst="rect">
            <a:avLst/>
          </a:prstGeom>
        </p:spPr>
      </p:pic>
      <p:sp>
        <p:nvSpPr>
          <p:cNvPr id="5" name="Tekstvak 4">
            <a:extLst>
              <a:ext uri="{FF2B5EF4-FFF2-40B4-BE49-F238E27FC236}">
                <a16:creationId xmlns:a16="http://schemas.microsoft.com/office/drawing/2014/main" id="{F4585E31-DD4F-851A-B279-DE3FB1F2EF48}"/>
              </a:ext>
            </a:extLst>
          </p:cNvPr>
          <p:cNvSpPr txBox="1"/>
          <p:nvPr/>
        </p:nvSpPr>
        <p:spPr>
          <a:xfrm>
            <a:off x="10194324" y="622780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vak 8">
            <a:extLst>
              <a:ext uri="{FF2B5EF4-FFF2-40B4-BE49-F238E27FC236}">
                <a16:creationId xmlns:a16="http://schemas.microsoft.com/office/drawing/2014/main" id="{5C0ECBA5-9645-40E8-019D-DFAF93F49844}"/>
              </a:ext>
            </a:extLst>
          </p:cNvPr>
          <p:cNvSpPr txBox="1"/>
          <p:nvPr/>
        </p:nvSpPr>
        <p:spPr>
          <a:xfrm>
            <a:off x="2971800" y="4809635"/>
            <a:ext cx="33239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Calibri" panose="020F0502020204030204"/>
                <a:ea typeface="+mn-ea"/>
                <a:cs typeface="+mn-cs"/>
              </a:rPr>
              <a:t>Fijne dagen!</a:t>
            </a:r>
          </a:p>
        </p:txBody>
      </p:sp>
      <p:sp>
        <p:nvSpPr>
          <p:cNvPr id="3" name="Tekstvak 2">
            <a:extLst>
              <a:ext uri="{FF2B5EF4-FFF2-40B4-BE49-F238E27FC236}">
                <a16:creationId xmlns:a16="http://schemas.microsoft.com/office/drawing/2014/main" id="{B109632C-E450-D631-7098-4F184C6AE570}"/>
              </a:ext>
            </a:extLst>
          </p:cNvPr>
          <p:cNvSpPr txBox="1"/>
          <p:nvPr/>
        </p:nvSpPr>
        <p:spPr>
          <a:xfrm>
            <a:off x="5820032" y="651860"/>
            <a:ext cx="332396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Calibri" panose="020F0502020204030204"/>
                <a:ea typeface="+mn-ea"/>
                <a:cs typeface="+mn-cs"/>
              </a:rPr>
              <a:t>Kerst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Calibri" panose="020F0502020204030204"/>
                <a:ea typeface="+mn-ea"/>
                <a:cs typeface="+mn-cs"/>
              </a:rPr>
              <a:t>in de Mariakerk</a:t>
            </a:r>
          </a:p>
        </p:txBody>
      </p:sp>
    </p:spTree>
    <p:extLst>
      <p:ext uri="{BB962C8B-B14F-4D97-AF65-F5344CB8AC3E}">
        <p14:creationId xmlns:p14="http://schemas.microsoft.com/office/powerpoint/2010/main" val="291414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BBB6AE1-39BC-422D-81F4-8275A7707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481</a:t>
            </a:r>
          </a:p>
        </p:txBody>
      </p:sp>
    </p:spTree>
    <p:extLst>
      <p:ext uri="{BB962C8B-B14F-4D97-AF65-F5344CB8AC3E}">
        <p14:creationId xmlns:p14="http://schemas.microsoft.com/office/powerpoint/2010/main" val="377866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2B50136-9821-4F28-8D8B-701BE24D8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45642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984</Words>
  <Application>Microsoft Office PowerPoint</Application>
  <PresentationFormat>Diavoorstelling (4:3)</PresentationFormat>
  <Paragraphs>76</Paragraphs>
  <Slides>77</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77</vt:i4>
      </vt:variant>
    </vt:vector>
  </HeadingPairs>
  <TitlesOfParts>
    <vt:vector size="83" baseType="lpstr">
      <vt:lpstr>ＭＳ Ｐゴシック</vt:lpstr>
      <vt:lpstr>Arial</vt:lpstr>
      <vt:lpstr>Calibri</vt:lpstr>
      <vt:lpstr>Calibri Light</vt:lpstr>
      <vt:lpstr>Tahoma</vt:lpstr>
      <vt:lpstr>Kantoorthema</vt:lpstr>
      <vt:lpstr>PowerPoint-presentatie</vt:lpstr>
      <vt:lpstr>PowerPoint-presentatie</vt:lpstr>
      <vt:lpstr>PowerPoint-presentatie</vt:lpstr>
      <vt:lpstr>PowerPoint-presentatie</vt:lpstr>
      <vt:lpstr>PowerPoint-presentatie</vt:lpstr>
      <vt:lpstr>PowerPoint-presentatie</vt:lpstr>
      <vt:lpstr>NLB 481 “Hoor, de engelen zingen de eer”</vt:lpstr>
      <vt:lpstr>NLB 481</vt:lpstr>
      <vt:lpstr>PowerPoint-presentatie</vt:lpstr>
      <vt:lpstr>PowerPoint-presentatie</vt:lpstr>
      <vt:lpstr>PowerPoint-presentatie</vt:lpstr>
      <vt:lpstr>PowerPoint-presentatie</vt:lpstr>
      <vt:lpstr>PowerPoint-presentatie</vt:lpstr>
      <vt:lpstr>Welkom en mededelingen</vt:lpstr>
      <vt:lpstr>Aansteken adventskaarsen door Phéline</vt:lpstr>
      <vt:lpstr>Intochtslied NLB 477: 1, 2 en 4  “Komt allen tezamen”</vt:lpstr>
      <vt:lpstr>NLB 477</vt:lpstr>
      <vt:lpstr>PowerPoint-presentatie</vt:lpstr>
      <vt:lpstr>PowerPoint-presentatie</vt:lpstr>
      <vt:lpstr>PowerPoint-presentatie</vt:lpstr>
      <vt:lpstr>PowerPoint-presentatie</vt:lpstr>
      <vt:lpstr>PowerPoint-presentatie</vt:lpstr>
      <vt:lpstr>Stil gebed, votum, groet</vt:lpstr>
      <vt:lpstr>NLB 498: 1, 4 en 5 “Bethlehem, o uitverkoren stad”</vt:lpstr>
      <vt:lpstr>PowerPoint-presentatie</vt:lpstr>
      <vt:lpstr>PowerPoint-presentatie</vt:lpstr>
      <vt:lpstr>PowerPoint-presentatie</vt:lpstr>
      <vt:lpstr>PowerPoint-presentatie</vt:lpstr>
      <vt:lpstr>PowerPoint-presentatie</vt:lpstr>
      <vt:lpstr>PowerPoint-presentatie</vt:lpstr>
      <vt:lpstr>Gebed </vt:lpstr>
      <vt:lpstr>NLB 485 “zeg eens herder”( links kerk zingt de vraag, rechts zingt het antwoord)</vt:lpstr>
      <vt:lpstr>NLB 485</vt:lpstr>
      <vt:lpstr>PowerPoint-presentatie</vt:lpstr>
      <vt:lpstr>PowerPoint-presentatie</vt:lpstr>
      <vt:lpstr>PowerPoint-presentatie</vt:lpstr>
      <vt:lpstr>PowerPoint-presentatie</vt:lpstr>
      <vt:lpstr>PowerPoint-presentatie</vt:lpstr>
      <vt:lpstr>Kerstvertelling KEE over de herders</vt:lpstr>
      <vt:lpstr>Zingen Toonhoogte 401 “Als ik een herder was geweest”</vt:lpstr>
      <vt:lpstr>PowerPoint-presentatie</vt:lpstr>
      <vt:lpstr>PowerPoint-presentatie</vt:lpstr>
      <vt:lpstr>PowerPoint-presentatie</vt:lpstr>
      <vt:lpstr>PowerPoint-presentatie</vt:lpstr>
      <vt:lpstr>Lezing Johannes 10:11-16 (NBV)</vt:lpstr>
      <vt:lpstr>PowerPoint-presentatie</vt:lpstr>
      <vt:lpstr>PowerPoint-presentatie</vt:lpstr>
      <vt:lpstr>PowerPoint-presentatie</vt:lpstr>
      <vt:lpstr>NLB 468 “Prijs de Heer die herders prijzen”</vt:lpstr>
      <vt:lpstr>PowerPoint-presentatie</vt:lpstr>
      <vt:lpstr>PowerPoint-presentatie</vt:lpstr>
      <vt:lpstr>PowerPoint-presentatie</vt:lpstr>
      <vt:lpstr>PowerPoint-presentatie</vt:lpstr>
      <vt:lpstr>Overdenking </vt:lpstr>
      <vt:lpstr>PowerPoint-presentatie</vt:lpstr>
      <vt:lpstr>NLB 487: 1 en 3 “Eer zij God in onze dagen”</vt:lpstr>
      <vt:lpstr>PowerPoint-presentatie</vt:lpstr>
      <vt:lpstr>PowerPoint-presentatie</vt:lpstr>
      <vt:lpstr>PowerPoint-presentatie</vt:lpstr>
      <vt:lpstr>PowerPoint-presentatie</vt:lpstr>
      <vt:lpstr>Gebeden </vt:lpstr>
      <vt:lpstr>PowerPoint-presentatie</vt:lpstr>
      <vt:lpstr>PowerPoint-presentatie</vt:lpstr>
      <vt:lpstr>Slotlied OPW. 525 “Jubel het uit”</vt:lpstr>
      <vt:lpstr>PowerPoint-presentatie</vt:lpstr>
      <vt:lpstr>PowerPoint-presentatie</vt:lpstr>
      <vt:lpstr>PowerPoint-presentatie</vt:lpstr>
      <vt:lpstr>PowerPoint-presentatie</vt:lpstr>
      <vt:lpstr>PowerPoint-presentatie</vt:lpstr>
      <vt:lpstr>PowerPoint-presentatie</vt:lpstr>
      <vt:lpstr>PowerPoint-presentatie</vt:lpstr>
      <vt:lpstr>Zegen, beantwoord met het “Ere zij God”</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janna korthoef</dc:creator>
  <cp:lastModifiedBy>Mariakerk Vollenhove</cp:lastModifiedBy>
  <cp:revision>21</cp:revision>
  <dcterms:created xsi:type="dcterms:W3CDTF">2024-12-20T17:00:08Z</dcterms:created>
  <dcterms:modified xsi:type="dcterms:W3CDTF">2024-12-24T15:12:41Z</dcterms:modified>
</cp:coreProperties>
</file>