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319" r:id="rId2"/>
    <p:sldId id="2393" r:id="rId3"/>
    <p:sldId id="2450" r:id="rId4"/>
    <p:sldId id="2395" r:id="rId5"/>
    <p:sldId id="2397" r:id="rId6"/>
    <p:sldId id="2453" r:id="rId7"/>
    <p:sldId id="2454" r:id="rId8"/>
    <p:sldId id="2455" r:id="rId9"/>
    <p:sldId id="2456" r:id="rId10"/>
    <p:sldId id="2457" r:id="rId11"/>
    <p:sldId id="2458" r:id="rId12"/>
    <p:sldId id="2398" r:id="rId13"/>
    <p:sldId id="2399" r:id="rId14"/>
    <p:sldId id="2400" r:id="rId15"/>
    <p:sldId id="2401" r:id="rId16"/>
    <p:sldId id="2402" r:id="rId17"/>
    <p:sldId id="2403" r:id="rId18"/>
    <p:sldId id="2404" r:id="rId19"/>
    <p:sldId id="2405" r:id="rId20"/>
    <p:sldId id="268" r:id="rId21"/>
    <p:sldId id="269" r:id="rId22"/>
    <p:sldId id="2406" r:id="rId23"/>
    <p:sldId id="2407" r:id="rId24"/>
    <p:sldId id="2408" r:id="rId25"/>
    <p:sldId id="1319" r:id="rId26"/>
    <p:sldId id="1320" r:id="rId27"/>
    <p:sldId id="2409" r:id="rId28"/>
    <p:sldId id="2459" r:id="rId29"/>
    <p:sldId id="257" r:id="rId30"/>
    <p:sldId id="2410" r:id="rId31"/>
    <p:sldId id="1321" r:id="rId32"/>
    <p:sldId id="1322" r:id="rId33"/>
    <p:sldId id="2411" r:id="rId34"/>
    <p:sldId id="2412" r:id="rId35"/>
    <p:sldId id="2413" r:id="rId36"/>
    <p:sldId id="2444" r:id="rId37"/>
    <p:sldId id="2416" r:id="rId38"/>
    <p:sldId id="2417" r:id="rId39"/>
    <p:sldId id="2418" r:id="rId40"/>
    <p:sldId id="2419" r:id="rId41"/>
    <p:sldId id="2442" r:id="rId42"/>
    <p:sldId id="2443" r:id="rId43"/>
    <p:sldId id="2420" r:id="rId44"/>
    <p:sldId id="2421" r:id="rId45"/>
    <p:sldId id="2426" r:id="rId46"/>
    <p:sldId id="2423" r:id="rId47"/>
    <p:sldId id="2424" r:id="rId48"/>
    <p:sldId id="2425" r:id="rId49"/>
    <p:sldId id="2427" r:id="rId50"/>
    <p:sldId id="2428" r:id="rId51"/>
    <p:sldId id="260" r:id="rId52"/>
    <p:sldId id="261" r:id="rId53"/>
    <p:sldId id="262" r:id="rId54"/>
    <p:sldId id="263" r:id="rId55"/>
    <p:sldId id="2429" r:id="rId56"/>
    <p:sldId id="2430" r:id="rId57"/>
    <p:sldId id="2445" r:id="rId58"/>
    <p:sldId id="2446" r:id="rId59"/>
    <p:sldId id="2447" r:id="rId60"/>
    <p:sldId id="2448" r:id="rId61"/>
    <p:sldId id="2449" r:id="rId62"/>
    <p:sldId id="2431" r:id="rId63"/>
    <p:sldId id="2452" r:id="rId64"/>
    <p:sldId id="2432" r:id="rId65"/>
    <p:sldId id="2433" r:id="rId66"/>
    <p:sldId id="265" r:id="rId67"/>
    <p:sldId id="264" r:id="rId68"/>
    <p:sldId id="2434" r:id="rId69"/>
    <p:sldId id="2435" r:id="rId70"/>
    <p:sldId id="2436" r:id="rId71"/>
    <p:sldId id="2437" r:id="rId72"/>
    <p:sldId id="2438" r:id="rId73"/>
    <p:sldId id="2439" r:id="rId74"/>
    <p:sldId id="2441" r:id="rId75"/>
    <p:sldId id="256" r:id="rId76"/>
    <p:sldId id="2440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B55D6-9968-42D0-9026-8EFFA2685E45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C2699-7302-4915-95F3-83366DE2EA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0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hape 8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>
                <a:solidFill>
                  <a:srgbClr val="000000"/>
                </a:solidFill>
                <a:sym typeface="Calibri" pitchFamily="34" charset="0"/>
              </a:rPr>
              <a:t>*</a:t>
            </a:r>
          </a:p>
        </p:txBody>
      </p:sp>
      <p:sp>
        <p:nvSpPr>
          <p:cNvPr id="99331" name="Shape 8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9332" name="Shape 8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8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9333" name="Shape 8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>
                <a:solidFill>
                  <a:srgbClr val="000000"/>
                </a:solidFill>
                <a:sym typeface="Calibri" pitchFamily="34" charset="0"/>
              </a:rPr>
              <a:t>*</a:t>
            </a:r>
          </a:p>
        </p:txBody>
      </p:sp>
      <p:sp>
        <p:nvSpPr>
          <p:cNvPr id="99334" name="Shape 8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131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13316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338FA-8414-49CA-9B49-0D67403ECBB8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hape 8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>
                <a:solidFill>
                  <a:srgbClr val="000000"/>
                </a:solidFill>
                <a:sym typeface="Calibri" pitchFamily="34" charset="0"/>
              </a:rPr>
              <a:t>*</a:t>
            </a:r>
          </a:p>
        </p:txBody>
      </p:sp>
      <p:sp>
        <p:nvSpPr>
          <p:cNvPr id="99331" name="Shape 8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9332" name="Shape 8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l-NL" altLang="nl-NL" sz="18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9333" name="Shape 8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>
                <a:solidFill>
                  <a:srgbClr val="000000"/>
                </a:solidFill>
                <a:sym typeface="Calibri" pitchFamily="34" charset="0"/>
              </a:rPr>
              <a:t>*</a:t>
            </a:r>
          </a:p>
        </p:txBody>
      </p:sp>
      <p:sp>
        <p:nvSpPr>
          <p:cNvPr id="99334" name="Shape 8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545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C68AB290-BE41-4E04-9558-DB7BDD17D9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54E372EE-3C97-4568-8F8F-8092CBF01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B3E6BB30-1EB4-4FC1-B9EA-C31FA8E51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81D629-BE61-446F-84E3-DE6B6A4BA2BD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2FEE423C-8E4E-4A31-BA9E-A05A90B4C5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BAC92E03-AA58-4EE3-846E-A67A9A3666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CFB327FD-190C-4124-A08A-2D4664531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69503B-59C5-4FF5-85E1-854C5E9EBF49}" type="slidenum">
              <a:rPr lang="nl-NL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13316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338FA-8414-49CA-9B49-0D67403ECBB8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75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13316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338FA-8414-49CA-9B49-0D67403ECBB8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95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F409162F-ED92-ACA3-A308-B57877C21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21AC541F-0619-5DC5-C286-172B62610D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F6085412-D6CD-2B61-7B79-DD624F8A7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38E9B9-95B1-485E-96F9-EC513F834D43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75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86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35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9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8B3D0-8028-4093-BFCB-F935C4FD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A7CA8D-FABC-4EA3-851C-6E91CE553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AFC39D-7289-4416-872B-F7EAC3B9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B2-3961-4BDA-8898-DCA4D31B45A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08DA97-AF83-415E-9161-FEB98614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3B9412-D864-42B6-B171-591808B3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3F6B-80C2-4F1C-8CBF-34D0F9677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81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65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80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05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40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23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1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80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44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C988-8249-48F9-9D2B-EBFEDB6F7416}" type="datetimeFigureOut">
              <a:rPr lang="nl-NL" smtClean="0"/>
              <a:t>26-10-2024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18BE-C17F-461C-A772-377CDA885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86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706641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78"/>
          <p:cNvSpPr txBox="1">
            <a:spLocks noChangeArrowheads="1"/>
          </p:cNvSpPr>
          <p:nvPr/>
        </p:nvSpPr>
        <p:spPr bwMode="auto">
          <a:xfrm>
            <a:off x="0" y="0"/>
            <a:ext cx="8229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Welkom</a:t>
            </a:r>
            <a:endParaRPr lang="en-US" altLang="nl-NL" b="1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051" name="Shape 79"/>
          <p:cNvSpPr txBox="1">
            <a:spLocks noChangeArrowheads="1"/>
          </p:cNvSpPr>
          <p:nvPr/>
        </p:nvSpPr>
        <p:spPr bwMode="auto">
          <a:xfrm>
            <a:off x="-234161" y="735310"/>
            <a:ext cx="69342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  	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Voorganger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:</a:t>
            </a:r>
            <a:r>
              <a:rPr lang="en-US" altLang="nl-NL" i="1" dirty="0">
                <a:solidFill>
                  <a:srgbClr val="000000"/>
                </a:solidFill>
                <a:sym typeface="Calibri" pitchFamily="34" charset="0"/>
              </a:rPr>
              <a:t> 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  	</a:t>
            </a:r>
            <a:r>
              <a:rPr lang="en-US" altLang="nl-NL" dirty="0">
                <a:solidFill>
                  <a:srgbClr val="000000"/>
                </a:solidFill>
                <a:sym typeface="Calibri" pitchFamily="34" charset="0"/>
              </a:rPr>
              <a:t>Mw. H. </a:t>
            </a:r>
            <a:r>
              <a:rPr lang="en-US" altLang="nl-NL" dirty="0" err="1">
                <a:solidFill>
                  <a:srgbClr val="000000"/>
                </a:solidFill>
                <a:sym typeface="Calibri" pitchFamily="34" charset="0"/>
              </a:rPr>
              <a:t>Schotanus</a:t>
            </a:r>
            <a:endParaRPr lang="en-US" altLang="nl-NL" dirty="0">
              <a:solidFill>
                <a:srgbClr val="000000"/>
              </a:solidFill>
              <a:sym typeface="Calibri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Ouderling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van 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dienst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: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   </a:t>
            </a:r>
            <a:r>
              <a:rPr lang="en-US" altLang="nl-NL" dirty="0">
                <a:solidFill>
                  <a:srgbClr val="000000"/>
                </a:solidFill>
                <a:sym typeface="Calibri" pitchFamily="34" charset="0"/>
              </a:rPr>
              <a:t>Karin </a:t>
            </a:r>
            <a:r>
              <a:rPr lang="en-US" altLang="nl-NL" dirty="0" err="1">
                <a:solidFill>
                  <a:srgbClr val="000000"/>
                </a:solidFill>
                <a:sym typeface="Calibri" pitchFamily="34" charset="0"/>
              </a:rPr>
              <a:t>Muizelaar</a:t>
            </a:r>
            <a:endParaRPr lang="en-US" altLang="nl-NL" dirty="0">
              <a:solidFill>
                <a:srgbClr val="000000"/>
              </a:solidFill>
              <a:sym typeface="Calibri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Muzikale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begeleiding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: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dirty="0">
                <a:solidFill>
                  <a:srgbClr val="000000"/>
                </a:solidFill>
                <a:sym typeface="Calibri" pitchFamily="34" charset="0"/>
              </a:rPr>
              <a:t>	Anne </a:t>
            </a:r>
            <a:r>
              <a:rPr lang="en-US" altLang="nl-NL" dirty="0" err="1">
                <a:solidFill>
                  <a:srgbClr val="000000"/>
                </a:solidFill>
                <a:sym typeface="Calibri" pitchFamily="34" charset="0"/>
              </a:rPr>
              <a:t>Kroeze</a:t>
            </a:r>
            <a:endParaRPr lang="en-US" altLang="nl-NL" dirty="0">
              <a:solidFill>
                <a:srgbClr val="000000"/>
              </a:solidFill>
              <a:sym typeface="Calibri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   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Schriftlezingen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: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   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Johannes 4:19-26 (HSV)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Amos 5:21-24 (NBV)</a:t>
            </a:r>
            <a:endParaRPr lang="en-US" altLang="nl-NL" b="1" dirty="0">
              <a:solidFill>
                <a:srgbClr val="000000"/>
              </a:solidFill>
              <a:sym typeface="Calibri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dirty="0">
                <a:solidFill>
                  <a:srgbClr val="000000"/>
                </a:solidFill>
                <a:sym typeface="Calibri" pitchFamily="34" charset="0"/>
              </a:rPr>
              <a:t>	</a:t>
            </a:r>
          </a:p>
        </p:txBody>
      </p:sp>
      <p:pic>
        <p:nvPicPr>
          <p:cNvPr id="2052" name="Shape 80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1"/>
            <a:ext cx="2094271" cy="525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5256499"/>
            <a:ext cx="2094271" cy="16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951920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D828249A-338F-48AB-9E29-34134016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20713"/>
            <a:ext cx="8905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kstvak 5">
            <a:extLst>
              <a:ext uri="{FF2B5EF4-FFF2-40B4-BE49-F238E27FC236}">
                <a16:creationId xmlns:a16="http://schemas.microsoft.com/office/drawing/2014/main" id="{98FE9C67-57AB-40BF-A13C-214CF6161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407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253C1E00-FF9B-41B4-B540-DAD23AD9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5313"/>
            <a:ext cx="89249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54616-C2AD-4CF4-9BF7-16604B3D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Welkom en mededelingen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CDAA6E-FCC5-4D64-8CBD-C21987835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4255C-5376-4D8B-8E19-365093D7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NLB 93 “De Heer is koning, Hij regeert altijd”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E691C-7372-4635-9B83-9531870B3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21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8B153-5F19-421B-9CA4-38B478108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5A1171-ED49-4593-B115-B17A377D8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F3B0B0-7CC9-40DC-B501-44F449F07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55A0AE3-381C-4FD3-8DBA-7C612C83A8F5}"/>
              </a:ext>
            </a:extLst>
          </p:cNvPr>
          <p:cNvSpPr txBox="1"/>
          <p:nvPr/>
        </p:nvSpPr>
        <p:spPr>
          <a:xfrm>
            <a:off x="685800" y="357808"/>
            <a:ext cx="146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NLB 93</a:t>
            </a:r>
          </a:p>
        </p:txBody>
      </p:sp>
    </p:spTree>
    <p:extLst>
      <p:ext uri="{BB962C8B-B14F-4D97-AF65-F5344CB8AC3E}">
        <p14:creationId xmlns:p14="http://schemas.microsoft.com/office/powerpoint/2010/main" val="106859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4A32C-88E5-4490-A910-526D84951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F77D84-AE3D-486F-8CE8-881AD01EB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2992B2-B085-4313-86B5-04FE2A8CF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8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45D88-8ACD-4B87-963E-3821F1B2B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229FA3-642F-4DD6-A91F-15A2B2FEA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50B7F9-D484-4C3B-BD4D-C314FF7E7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4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CFD87-AA39-4FCF-ABCF-8D10E5218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9A6C74-95CF-4DCC-8271-F4A60D7C7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78A423-6E8A-48F3-96A7-9460AFDA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7095E-6089-4356-8A3B-0F490F99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Stil gebed, bemoediging en groet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2BE303-1F16-4A50-B66E-87191C70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122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4C9C2-3318-45AE-B210-6594C0A5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NLB 72: 7 “Laat ons de grote naam bezingen”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30143-BA06-4BCB-B1E0-0CFA10401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50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74D688E-05DF-1896-4B54-BB09F495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496" y="4429496"/>
            <a:ext cx="2428504" cy="242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Tijdelijke aanduiding voor tekst 2"/>
          <p:cNvSpPr>
            <a:spLocks noGrp="1" noChangeArrowheads="1"/>
          </p:cNvSpPr>
          <p:nvPr>
            <p:ph type="body" idx="1"/>
          </p:nvPr>
        </p:nvSpPr>
        <p:spPr>
          <a:xfrm>
            <a:off x="228295" y="613311"/>
            <a:ext cx="8687410" cy="5631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3600" b="1" dirty="0">
                <a:ea typeface="ＭＳ Ｐゴシック" panose="020B0600070205080204" pitchFamily="34" charset="-128"/>
              </a:rPr>
              <a:t>Collecten</a:t>
            </a:r>
          </a:p>
          <a:p>
            <a:pPr marL="0" indent="0">
              <a:buNone/>
            </a:pPr>
            <a:endParaRPr lang="nl-NL" altLang="nl-NL" sz="36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3600" dirty="0">
                <a:ea typeface="ＭＳ Ｐゴシック" panose="020B0600070205080204" pitchFamily="34" charset="-128"/>
              </a:rPr>
              <a:t>De collecte in de dienst is bestemd voor de kerk</a:t>
            </a:r>
          </a:p>
          <a:p>
            <a:pPr marL="0" indent="0">
              <a:buNone/>
            </a:pP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De collecte bij de uitgang is bestemd voor onderhoud van het kerkgebouw.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Via de </a:t>
            </a:r>
            <a:r>
              <a:rPr lang="nl-NL" altLang="nl-NL" sz="3600" dirty="0" err="1">
                <a:ea typeface="ＭＳ Ｐゴシック" panose="020B0600070205080204" pitchFamily="34" charset="-128"/>
              </a:rPr>
              <a:t>Scipio</a:t>
            </a:r>
            <a:r>
              <a:rPr lang="nl-NL" altLang="nl-NL" sz="3600" dirty="0">
                <a:ea typeface="ＭＳ Ｐゴシック" panose="020B0600070205080204" pitchFamily="34" charset="-128"/>
              </a:rPr>
              <a:t>-app van de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Mariakerk kunt u thuis of in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de kerk ook geven.</a:t>
            </a: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99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2186D-6C6C-403F-B74A-81F584B23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46AD5D-C9F3-4D9A-B935-650BEB8AC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0012E7-D21B-4CCE-9D95-16D0434BA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48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96C7C-E4EF-415C-97DB-64BCA66D9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7A1607-5452-458A-A301-152670E45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85B7F1-DB79-46DB-A005-C7057FF42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04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7793D-0A9E-45AA-B8A2-69C00DFB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Inleiding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3FA9F-ADE1-44B9-BDD2-20CEA19CE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257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96DAF-9B49-4016-9866-BB83AC68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Verootmoedigingsgebed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9C82E7-E01D-4159-9980-FCCEFFB7C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31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7DCC2-F35F-4F25-A608-D2F17CE2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NLB 405: 1 en 2 “Heilig, heilig, heilig”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17D302-5B45-4AA9-8CA6-816D5A249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835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28CF5-2309-48E3-873A-CD46C1709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E5E527-77F2-478B-B432-C9C536330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55C9C863-F04A-4E7E-A506-35628C97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49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28CF5-2309-48E3-873A-CD46C1709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E5E527-77F2-478B-B432-C9C536330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010760A9-B73B-4338-A6AB-B86862164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AC4AA-A7C8-42BC-B229-6815988B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Leefregel Psalm 105: 1 - 9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00CFA9-638B-4631-9180-9EB248A2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358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jdelijke aanduiding voor tekst 2">
            <a:extLst>
              <a:ext uri="{FF2B5EF4-FFF2-40B4-BE49-F238E27FC236}">
                <a16:creationId xmlns:a16="http://schemas.microsoft.com/office/drawing/2014/main" id="{DB0868EC-2E0F-4BEA-B22A-A0F0B4C92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306" y="1057835"/>
            <a:ext cx="7799293" cy="4432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3600" dirty="0"/>
              <a:t>1 Loof de HEER, roep luid zijn naam, maak zijn daden bekend onder de volken, 2 Zing en speel voor hem, spreek vol lof over zijn wonderen, 3 Beroem u op zijn heilige naam. Wees blij van hart, u die de HEER zoekt. 4 Zie uit naar de HEER en zijn macht, zoek voortdurend zijn nabijheid.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jdelijke aanduiding voor tekst 2">
            <a:extLst>
              <a:ext uri="{FF2B5EF4-FFF2-40B4-BE49-F238E27FC236}">
                <a16:creationId xmlns:a16="http://schemas.microsoft.com/office/drawing/2014/main" id="{B8338EED-8DE5-4B72-859A-F828C993F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164" y="717176"/>
            <a:ext cx="7763435" cy="5190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3600" dirty="0"/>
              <a:t>5 Gedenk de wonderen die hij heeft gedaan, de oordelen die hij heeft uitgesproken,  6 Nageslacht van Abraham, zijn dienaar, kinderen van Jakob, door hem verkozen. 7 Hij is de HEER, onze God, zijn besluiten gelden over de hele aarde. 8 Tot in eeuwigheid zal hij gedenken zijn belofte aan duizend geslachten, 9 het verbond dat hij sloot met Abraham en voor Isaak bevestigde met een eed.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31E10B2-9269-4181-A53D-4AB97913A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127331"/>
            <a:ext cx="3979195" cy="669844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6F97802-9F0C-49A0-886F-6450DAEE7896}"/>
              </a:ext>
            </a:extLst>
          </p:cNvPr>
          <p:cNvSpPr txBox="1"/>
          <p:nvPr/>
        </p:nvSpPr>
        <p:spPr>
          <a:xfrm>
            <a:off x="4114801" y="331694"/>
            <a:ext cx="46795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Wat? Samen brainstormen</a:t>
            </a:r>
          </a:p>
          <a:p>
            <a:r>
              <a:rPr lang="nl-NL" sz="3200" dirty="0"/>
              <a:t>Over activiteiten die jullie aanspreken!</a:t>
            </a:r>
          </a:p>
          <a:p>
            <a:r>
              <a:rPr lang="nl-NL" sz="3200" dirty="0"/>
              <a:t>Zondag  3 november 11.30 uur</a:t>
            </a:r>
          </a:p>
          <a:p>
            <a:r>
              <a:rPr lang="nl-NL" sz="3200" dirty="0"/>
              <a:t>Team 2 De Kampen 22 Vollenhove</a:t>
            </a:r>
          </a:p>
          <a:p>
            <a:r>
              <a:rPr lang="nl-NL" sz="3200" dirty="0"/>
              <a:t>Graag aanmelden voor 28 oktober ( I.v.m. het eten)</a:t>
            </a:r>
          </a:p>
          <a:p>
            <a:r>
              <a:rPr lang="nl-NL" sz="3200" dirty="0" err="1"/>
              <a:t>Rosannie</a:t>
            </a:r>
            <a:r>
              <a:rPr lang="nl-NL" sz="3200" dirty="0"/>
              <a:t> </a:t>
            </a:r>
            <a:r>
              <a:rPr lang="nl-NL" sz="3200" dirty="0" err="1"/>
              <a:t>Heetebrij</a:t>
            </a:r>
            <a:r>
              <a:rPr lang="nl-NL" sz="3200" dirty="0"/>
              <a:t> 06-15493494</a:t>
            </a:r>
          </a:p>
          <a:p>
            <a:r>
              <a:rPr lang="nl-NL" sz="3200" dirty="0"/>
              <a:t>Margreet Lassche   06-83241660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0E55A5-4AEB-489E-8398-42C1C03BC187}"/>
              </a:ext>
            </a:extLst>
          </p:cNvPr>
          <p:cNvSpPr txBox="1"/>
          <p:nvPr/>
        </p:nvSpPr>
        <p:spPr>
          <a:xfrm>
            <a:off x="242047" y="4572000"/>
            <a:ext cx="3666565" cy="2158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270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4009A-5CAE-498C-9155-AD2F5BE2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NLB 405: 3 en 4 “Heilig, heilig, heilig”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FA06C8-588C-4C87-90BC-C626D0B7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798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28CF5-2309-48E3-873A-CD46C1709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E5E527-77F2-478B-B432-C9C536330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971D608B-6D39-487A-9311-2D7DB37B5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9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28CF5-2309-48E3-873A-CD46C1709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E5E527-77F2-478B-B432-C9C536330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6B4C78DA-AE3D-4351-8CEF-23522DC3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0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01653-F357-4D0F-A342-0AA8FCCB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Gebed om de Heilige Geest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F0A45A-A8D8-40AC-B8AB-4EC2F16F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939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446E2-04E9-4189-A68A-1B854238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Opstap voor kinderen en gemeente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30EA78-53A9-49BB-86E5-C1A29FD4D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8872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97FD3-3BAB-4035-A38A-FF2F5576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Kinderen naar kindernevendienst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7FF5B1-6582-4BCA-A45E-E66635AC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26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CE58F-8A2D-4321-B7EA-85C04AB2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Schriftlezing Johannes 4:19-26 (HSV)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6CC2CA-5852-410A-BAB9-D944377C9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480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234BA3-0DA6-44D9-9C48-EE1474BA2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4" y="509286"/>
            <a:ext cx="8110236" cy="5428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19 De vrouw zei tegen Hem: Heere, ik zie dat U een profeet bent.</a:t>
            </a:r>
          </a:p>
          <a:p>
            <a:pPr marL="0" indent="0">
              <a:buNone/>
            </a:pPr>
            <a:r>
              <a:rPr lang="nl-NL" sz="3600" dirty="0"/>
              <a:t>20 Onze vaderen hebben op deze berg aanbeden, en bij u zegt men dat in Jeruzalem de plaats is waar men moet aanbidden.</a:t>
            </a:r>
          </a:p>
          <a:p>
            <a:pPr marL="0" indent="0">
              <a:buNone/>
            </a:pPr>
            <a:r>
              <a:rPr lang="nl-NL" sz="3600" dirty="0"/>
              <a:t>21 Jezus zei tegen haar: Vrouw, geloof Mij, de tijd komt dat u niet op deze berg, en ook niet in Jeruzalem de Vader zult aanbidden.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66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63DCCCC-50B5-4321-8224-96E41FFC7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6" y="1203767"/>
            <a:ext cx="8006064" cy="4984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600" dirty="0"/>
              <a:t>22 U aanbidt wat u niet weet; wij aanbidden wat wij weten, want de zaligheid is uit de Joden.</a:t>
            </a:r>
          </a:p>
          <a:p>
            <a:pPr marL="0" indent="0">
              <a:buNone/>
            </a:pPr>
            <a:r>
              <a:rPr lang="nl-NL" sz="3600" dirty="0"/>
              <a:t>23 Maar de tijd komt en is er nu, dat de ware aanbidders de Vader zullen aanbidden in geest en waarheid, want de Vader zoekt wie Hem zo aanbidden.</a:t>
            </a:r>
          </a:p>
          <a:p>
            <a:pPr marL="0" indent="0">
              <a:buNone/>
            </a:pPr>
            <a:r>
              <a:rPr lang="nl-NL" sz="3600" dirty="0"/>
              <a:t>24 God is Geest en wie Hem aanbidden, moeten Hem aanbidden in geest en waarheid.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9113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0C9AB-149A-4800-8DDD-A70E7A3E4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>25 De vrouw zei tegen Hem: Ik weet dat de Messias komt (Die Christus genoemd wordt); wanneer Die gekomen zal zijn, zal Hij ons alles verkondigen.</a:t>
            </a:r>
          </a:p>
          <a:p>
            <a:pPr marL="0" indent="0">
              <a:buNone/>
            </a:pPr>
            <a:r>
              <a:rPr lang="nl-NL" sz="3600" dirty="0"/>
              <a:t>26 Jezus zei tegen haar: Ik ben het, Die met u spreekt.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724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78"/>
          <p:cNvSpPr txBox="1">
            <a:spLocks noChangeArrowheads="1"/>
          </p:cNvSpPr>
          <p:nvPr/>
        </p:nvSpPr>
        <p:spPr bwMode="auto">
          <a:xfrm>
            <a:off x="0" y="0"/>
            <a:ext cx="8229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Welkom</a:t>
            </a:r>
            <a:endParaRPr lang="en-US" altLang="nl-NL" b="1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051" name="Shape 79"/>
          <p:cNvSpPr txBox="1">
            <a:spLocks noChangeArrowheads="1"/>
          </p:cNvSpPr>
          <p:nvPr/>
        </p:nvSpPr>
        <p:spPr bwMode="auto">
          <a:xfrm>
            <a:off x="-234161" y="735310"/>
            <a:ext cx="69342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sz="3600" b="1" dirty="0">
                <a:solidFill>
                  <a:srgbClr val="000000"/>
                </a:solidFill>
                <a:sym typeface="Calibri" pitchFamily="34" charset="0"/>
              </a:rPr>
              <a:t>   	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Voorganger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:</a:t>
            </a:r>
            <a:r>
              <a:rPr lang="en-US" altLang="nl-NL" i="1" dirty="0">
                <a:solidFill>
                  <a:srgbClr val="000000"/>
                </a:solidFill>
                <a:sym typeface="Calibri" pitchFamily="34" charset="0"/>
              </a:rPr>
              <a:t> 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  	</a:t>
            </a:r>
            <a:r>
              <a:rPr lang="en-US" altLang="nl-NL" dirty="0">
                <a:solidFill>
                  <a:srgbClr val="000000"/>
                </a:solidFill>
                <a:sym typeface="Calibri" pitchFamily="34" charset="0"/>
              </a:rPr>
              <a:t>Mw. H. </a:t>
            </a:r>
            <a:r>
              <a:rPr lang="en-US" altLang="nl-NL" dirty="0" err="1">
                <a:solidFill>
                  <a:srgbClr val="000000"/>
                </a:solidFill>
                <a:sym typeface="Calibri" pitchFamily="34" charset="0"/>
              </a:rPr>
              <a:t>Schotanus</a:t>
            </a:r>
            <a:endParaRPr lang="en-US" altLang="nl-NL" dirty="0">
              <a:solidFill>
                <a:srgbClr val="000000"/>
              </a:solidFill>
              <a:sym typeface="Calibri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Ouderling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van 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dienst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: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   </a:t>
            </a:r>
            <a:r>
              <a:rPr lang="en-US" altLang="nl-NL" dirty="0">
                <a:solidFill>
                  <a:srgbClr val="000000"/>
                </a:solidFill>
                <a:sym typeface="Calibri" pitchFamily="34" charset="0"/>
              </a:rPr>
              <a:t>Karin </a:t>
            </a:r>
            <a:r>
              <a:rPr lang="en-US" altLang="nl-NL" dirty="0" err="1">
                <a:solidFill>
                  <a:srgbClr val="000000"/>
                </a:solidFill>
                <a:sym typeface="Calibri" pitchFamily="34" charset="0"/>
              </a:rPr>
              <a:t>Muizelaar</a:t>
            </a:r>
            <a:endParaRPr lang="en-US" altLang="nl-NL" dirty="0">
              <a:solidFill>
                <a:srgbClr val="000000"/>
              </a:solidFill>
              <a:sym typeface="Calibri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	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Muzikale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begeleiding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: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dirty="0">
                <a:solidFill>
                  <a:srgbClr val="000000"/>
                </a:solidFill>
                <a:sym typeface="Calibri" pitchFamily="34" charset="0"/>
              </a:rPr>
              <a:t>	Anne </a:t>
            </a:r>
            <a:r>
              <a:rPr lang="en-US" altLang="nl-NL" dirty="0" err="1">
                <a:solidFill>
                  <a:srgbClr val="000000"/>
                </a:solidFill>
                <a:sym typeface="Calibri" pitchFamily="34" charset="0"/>
              </a:rPr>
              <a:t>Kroeze</a:t>
            </a:r>
            <a:endParaRPr lang="en-US" altLang="nl-NL" dirty="0">
              <a:solidFill>
                <a:srgbClr val="000000"/>
              </a:solidFill>
              <a:sym typeface="Calibri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   </a:t>
            </a:r>
            <a:r>
              <a:rPr lang="en-US" altLang="nl-NL" b="1" dirty="0" err="1">
                <a:solidFill>
                  <a:srgbClr val="000000"/>
                </a:solidFill>
                <a:sym typeface="Calibri" pitchFamily="34" charset="0"/>
              </a:rPr>
              <a:t>Schriftlezingen</a:t>
            </a: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: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b="1" dirty="0">
                <a:solidFill>
                  <a:srgbClr val="000000"/>
                </a:solidFill>
                <a:sym typeface="Calibri" pitchFamily="34" charset="0"/>
              </a:rPr>
              <a:t>    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Johannes 4:19-26 (HSV)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Amos 5:21-24 (NBV)</a:t>
            </a:r>
            <a:endParaRPr lang="en-US" altLang="nl-NL" b="1" dirty="0">
              <a:solidFill>
                <a:srgbClr val="000000"/>
              </a:solidFill>
              <a:sym typeface="Calibri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nl-NL" dirty="0">
                <a:solidFill>
                  <a:srgbClr val="000000"/>
                </a:solidFill>
                <a:sym typeface="Calibri" pitchFamily="34" charset="0"/>
              </a:rPr>
              <a:t>	</a:t>
            </a:r>
          </a:p>
        </p:txBody>
      </p:sp>
      <p:pic>
        <p:nvPicPr>
          <p:cNvPr id="2052" name="Shape 80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1"/>
            <a:ext cx="2094271" cy="525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28" y="5256499"/>
            <a:ext cx="2094271" cy="16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853698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FB47D-0190-4BED-BBFB-0FD12EB3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Amos 5: 21–24 (NBV)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041300-D081-4EE2-9647-99296237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627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D2214-38D8-425E-84BA-95A5402F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398463"/>
            <a:ext cx="78867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b="1" dirty="0" err="1">
                <a:latin typeface="+mn-lt"/>
              </a:rPr>
              <a:t>Schriftlezing</a:t>
            </a:r>
            <a:r>
              <a:rPr lang="de-DE" sz="3600" b="1" dirty="0">
                <a:latin typeface="+mn-lt"/>
              </a:rPr>
              <a:t>  Am.  5: 21 t/m  24  (NBV)</a:t>
            </a:r>
            <a:endParaRPr lang="nl-NL" sz="3600" b="1" dirty="0">
              <a:latin typeface="+mn-lt"/>
            </a:endParaRPr>
          </a:p>
        </p:txBody>
      </p:sp>
      <p:sp>
        <p:nvSpPr>
          <p:cNvPr id="2051" name="Tijdelijke aanduiding voor tekst 2">
            <a:extLst>
              <a:ext uri="{FF2B5EF4-FFF2-40B4-BE49-F238E27FC236}">
                <a16:creationId xmlns:a16="http://schemas.microsoft.com/office/drawing/2014/main" id="{6B4F4EB2-59FB-440A-8128-53703A6FF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2227263"/>
            <a:ext cx="7886700" cy="3262312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3600" dirty="0"/>
              <a:t>21  Ik heb een afkeer van jullie feesten, ik wijs ze af, jullie samenkomsten verdraag ik niet. 22  Ik schep geen behagen in de brand- en graanoffers die jullie mij brengen; de vetgemeste beesten van jullie vredeoffers keur ik geen blik waardig.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ekst 2">
            <a:extLst>
              <a:ext uri="{FF2B5EF4-FFF2-40B4-BE49-F238E27FC236}">
                <a16:creationId xmlns:a16="http://schemas.microsoft.com/office/drawing/2014/main" id="{270C6535-777C-46A5-A8A5-74FA052C8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2227263"/>
            <a:ext cx="7886700" cy="32623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sz="3600" dirty="0"/>
              <a:t>23  Bespaar mij het geluid van jullie liederen; de klank van jullie harpen wil ik niet horen.  24  Laat liever het recht stromen als water, en de gerechtigheid als een altijd voortvloeiende beek.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AA6C2-D1C5-4AFD-8664-A30B2219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OPW. 7 “Heer, God u loven wij”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486291-60AF-4870-94CF-E7688FA0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78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L 341 Heer, God, U loven wij">
            <a:extLst>
              <a:ext uri="{FF2B5EF4-FFF2-40B4-BE49-F238E27FC236}">
                <a16:creationId xmlns:a16="http://schemas.microsoft.com/office/drawing/2014/main" id="{1C77A5E7-8B83-4D62-8F21-169D466E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17934" r="-1073" b="7484"/>
          <a:stretch>
            <a:fillRect/>
          </a:stretch>
        </p:blipFill>
        <p:spPr bwMode="auto">
          <a:xfrm>
            <a:off x="106118" y="-98612"/>
            <a:ext cx="9101382" cy="678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19AAB947-B2E7-4A31-93F6-D12B7E811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1400">
                <a:latin typeface="Arial" panose="020B0604020202020204" pitchFamily="34" charset="0"/>
              </a:rPr>
              <a:t>© Harmonia </a:t>
            </a:r>
            <a:r>
              <a:rPr lang="nl-NL" altLang="nl-NL" sz="1200" i="1">
                <a:latin typeface="Arial" panose="020B0604020202020204" pitchFamily="34" charset="0"/>
              </a:rPr>
              <a:t>(met toestemming van CCLicentie)</a:t>
            </a:r>
            <a:endParaRPr lang="nl-NL" altLang="nl-NL" sz="12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nl-NL" altLang="nl-NL" sz="1200">
              <a:latin typeface="Arial" panose="020B0604020202020204" pitchFamily="34" charset="0"/>
            </a:endParaRPr>
          </a:p>
        </p:txBody>
      </p:sp>
      <p:pic>
        <p:nvPicPr>
          <p:cNvPr id="5123" name="Picture 6" descr="EL 341 Heer, God, U loven wij(1)">
            <a:extLst>
              <a:ext uri="{FF2B5EF4-FFF2-40B4-BE49-F238E27FC236}">
                <a16:creationId xmlns:a16="http://schemas.microsoft.com/office/drawing/2014/main" id="{991AEFA9-A60A-43FF-AA4D-E5CA7559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8531" b="9319"/>
          <a:stretch>
            <a:fillRect/>
          </a:stretch>
        </p:blipFill>
        <p:spPr bwMode="auto">
          <a:xfrm>
            <a:off x="57150" y="-71718"/>
            <a:ext cx="9144000" cy="67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F7775-CD63-4810-8EE1-DF6D2D1B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Verkondiging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0AB92-8F37-438F-A7D5-3BDE8B8A3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170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8EF9C-0A97-449A-825E-A9B54A91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2A768D-7E3F-4875-9B66-B7C197C8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832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54ECE-4268-4C50-A0FC-354CBA99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OPW. 379 “Heerlijk is uw Naam”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9517C7-578E-4B06-9FCE-AFE8FCF77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7867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">
            <a:extLst>
              <a:ext uri="{FF2B5EF4-FFF2-40B4-BE49-F238E27FC236}">
                <a16:creationId xmlns:a16="http://schemas.microsoft.com/office/drawing/2014/main" id="{03202C77-5F10-44BC-AA9D-E2456957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 i="1">
                <a:solidFill>
                  <a:schemeClr val="accent2"/>
                </a:solidFill>
                <a:latin typeface="Arial" panose="020B0604020202020204" pitchFamily="34" charset="0"/>
              </a:rPr>
              <a:t>allen:</a:t>
            </a:r>
            <a:endParaRPr lang="nl-NL" altLang="nl-NL" sz="24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35">
            <a:extLst>
              <a:ext uri="{FF2B5EF4-FFF2-40B4-BE49-F238E27FC236}">
                <a16:creationId xmlns:a16="http://schemas.microsoft.com/office/drawing/2014/main" id="{0C23DB6C-15FA-45AB-AD5E-64020C42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384925"/>
            <a:ext cx="851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Heerlijk is uw Naam (OPW 379)</a:t>
            </a:r>
            <a:r>
              <a:rPr lang="en-US" altLang="nl-NL" sz="2000" b="1">
                <a:solidFill>
                  <a:schemeClr val="accent2"/>
                </a:solidFill>
                <a:latin typeface="Arial" panose="020B0604020202020204" pitchFamily="34" charset="0"/>
              </a:rPr>
              <a:t>				</a:t>
            </a: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t. &amp; m. P. van Essen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36">
            <a:extLst>
              <a:ext uri="{FF2B5EF4-FFF2-40B4-BE49-F238E27FC236}">
                <a16:creationId xmlns:a16="http://schemas.microsoft.com/office/drawing/2014/main" id="{053812C9-394F-47D6-AF8D-CF0AE024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82613"/>
            <a:ext cx="83629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A4D9E-4B33-475F-9969-2369490B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OPW. 407 “O Heer, mijn God, wanneer ik in verwond’-ring,”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74733B-474E-4245-B9CE-15C63BA59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751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892E705-EE0C-4112-A4B3-0ADEC862C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384925"/>
            <a:ext cx="851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Heerlijk is uw Naam (OPW 379)</a:t>
            </a:r>
            <a:r>
              <a:rPr lang="en-US" altLang="nl-NL" sz="2000" b="1">
                <a:solidFill>
                  <a:schemeClr val="accent2"/>
                </a:solidFill>
                <a:latin typeface="Arial" panose="020B0604020202020204" pitchFamily="34" charset="0"/>
              </a:rPr>
              <a:t>				</a:t>
            </a: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t. &amp; m. P. van Essen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5">
            <a:extLst>
              <a:ext uri="{FF2B5EF4-FFF2-40B4-BE49-F238E27FC236}">
                <a16:creationId xmlns:a16="http://schemas.microsoft.com/office/drawing/2014/main" id="{4EFF6E38-BA64-489E-93D1-D5500553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20713"/>
            <a:ext cx="83629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07F93AF8-50BF-406E-B585-019A7C0C6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384925"/>
            <a:ext cx="851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Heerlijk is uw Naam (OPW 379)</a:t>
            </a:r>
            <a:r>
              <a:rPr lang="en-US" altLang="nl-NL" sz="2000" b="1">
                <a:solidFill>
                  <a:schemeClr val="accent2"/>
                </a:solidFill>
                <a:latin typeface="Arial" panose="020B0604020202020204" pitchFamily="34" charset="0"/>
              </a:rPr>
              <a:t>				</a:t>
            </a: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t. &amp; m. P. van Essen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C49BBEE1-8A12-4612-ABD5-17BB13747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49275"/>
            <a:ext cx="83915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3F79FFB1-EECD-47A6-B3D7-1281A5CFD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384925"/>
            <a:ext cx="851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Heerlijk is uw Naam (OPW 379)</a:t>
            </a:r>
            <a:r>
              <a:rPr lang="en-US" altLang="nl-NL" sz="2000" b="1">
                <a:solidFill>
                  <a:schemeClr val="accent2"/>
                </a:solidFill>
                <a:latin typeface="Arial" panose="020B0604020202020204" pitchFamily="34" charset="0"/>
              </a:rPr>
              <a:t>				</a:t>
            </a: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t. &amp; m. P. van Essen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F4A8F5C5-454C-4444-B1F4-8EE74045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20713"/>
            <a:ext cx="83629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906D404-2928-413F-AD50-3D1D9A665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384925"/>
            <a:ext cx="851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Heerlijk is uw Naam (OPW 379)</a:t>
            </a:r>
            <a:r>
              <a:rPr lang="en-US" altLang="nl-NL" sz="2000" b="1">
                <a:solidFill>
                  <a:schemeClr val="accent2"/>
                </a:solidFill>
                <a:latin typeface="Arial" panose="020B0604020202020204" pitchFamily="34" charset="0"/>
              </a:rPr>
              <a:t>				</a:t>
            </a: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t. &amp; m. P. van Essen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376F7FBA-6655-427E-BD14-FFF816F00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25463"/>
            <a:ext cx="83915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07229B82-563E-4D37-B3E9-982333380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384925"/>
            <a:ext cx="851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Heerlijk is uw Naam (OPW 379)</a:t>
            </a:r>
            <a:r>
              <a:rPr lang="en-US" altLang="nl-NL" sz="2000" b="1">
                <a:solidFill>
                  <a:schemeClr val="accent2"/>
                </a:solidFill>
                <a:latin typeface="Arial" panose="020B0604020202020204" pitchFamily="34" charset="0"/>
              </a:rPr>
              <a:t>				</a:t>
            </a: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t. &amp; m. P. van Essen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ED4D5462-2CC8-4761-99F2-A077B173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20713"/>
            <a:ext cx="83629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4C7FA-8FB0-405E-86F9-0977A3FB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Kinderen terug in de kerk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5E902C-A4E4-42EE-A9F6-42B9AABB0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2939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C0059-4489-4A98-AC86-B21FAF87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>
                <a:latin typeface="+mn-lt"/>
              </a:rPr>
              <a:t>Kinderlied KEE 2 “Als je bidt zal Hij je geven.”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FF5DCF-584E-4F60-B094-FD3E00BE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5947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Mijn documenten\1muziekprogramma\opbergmappen liederen\EL 420 Als je bidt zal Hij je geven\EL 420 Als je bidt zal Hij je geven,refrein2.BMP">
            <a:extLst>
              <a:ext uri="{FF2B5EF4-FFF2-40B4-BE49-F238E27FC236}">
                <a16:creationId xmlns:a16="http://schemas.microsoft.com/office/drawing/2014/main" id="{3D076F19-4717-4CB4-A655-40333234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r="2463"/>
          <a:stretch>
            <a:fillRect/>
          </a:stretch>
        </p:blipFill>
        <p:spPr bwMode="auto">
          <a:xfrm>
            <a:off x="104775" y="14288"/>
            <a:ext cx="89154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2">
            <a:extLst>
              <a:ext uri="{FF2B5EF4-FFF2-40B4-BE49-F238E27FC236}">
                <a16:creationId xmlns:a16="http://schemas.microsoft.com/office/drawing/2014/main" id="{B37DCE5D-BE8F-4940-AFB6-C4F58AD8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84188"/>
            <a:ext cx="54006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3200" b="1">
                <a:latin typeface="Calibri" panose="020F0502020204030204" pitchFamily="34" charset="0"/>
                <a:cs typeface="Calibri" panose="020F0502020204030204" pitchFamily="34" charset="0"/>
              </a:rPr>
              <a:t>KEE 2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Mijn documenten\1muziekprogramma\opbergmappen liederen\EL 420 Als je bidt zal Hij je geven\EL 420 Als je bidt zal Hij je geven1.BMP">
            <a:extLst>
              <a:ext uri="{FF2B5EF4-FFF2-40B4-BE49-F238E27FC236}">
                <a16:creationId xmlns:a16="http://schemas.microsoft.com/office/drawing/2014/main" id="{4907A2EC-FAB5-491E-89F7-2873EE3D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15190"/>
          <a:stretch>
            <a:fillRect/>
          </a:stretch>
        </p:blipFill>
        <p:spPr bwMode="auto">
          <a:xfrm>
            <a:off x="0" y="914400"/>
            <a:ext cx="9047163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Mijn documenten\1muziekprogramma\opbergmappen liederen\EL 420 Als je bidt zal Hij je geven\EL 420 Als je bidt zal Hij je geven,refrein.BMP">
            <a:extLst>
              <a:ext uri="{FF2B5EF4-FFF2-40B4-BE49-F238E27FC236}">
                <a16:creationId xmlns:a16="http://schemas.microsoft.com/office/drawing/2014/main" id="{30D8E928-8BCE-48BF-AD87-CAAAAA00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8804" r="2463"/>
          <a:stretch>
            <a:fillRect/>
          </a:stretch>
        </p:blipFill>
        <p:spPr bwMode="auto">
          <a:xfrm>
            <a:off x="109538" y="547688"/>
            <a:ext cx="8915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>
            <a:extLst>
              <a:ext uri="{FF2B5EF4-FFF2-40B4-BE49-F238E27FC236}">
                <a16:creationId xmlns:a16="http://schemas.microsoft.com/office/drawing/2014/main" id="{09E38D4C-DC20-4A59-A140-7570AF4A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9275"/>
            <a:ext cx="89249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1">
            <a:extLst>
              <a:ext uri="{FF2B5EF4-FFF2-40B4-BE49-F238E27FC236}">
                <a16:creationId xmlns:a16="http://schemas.microsoft.com/office/drawing/2014/main" id="{DC8BD13A-99D8-405C-B840-F5EAF827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407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ijn documenten\muziekprogramma\muziek BMP\EL 420 Als je bidt zal Hij je geven2.BMP">
            <a:extLst>
              <a:ext uri="{FF2B5EF4-FFF2-40B4-BE49-F238E27FC236}">
                <a16:creationId xmlns:a16="http://schemas.microsoft.com/office/drawing/2014/main" id="{561866DF-8C86-4B05-AD53-F5596924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t="10788"/>
          <a:stretch>
            <a:fillRect/>
          </a:stretch>
        </p:blipFill>
        <p:spPr bwMode="auto">
          <a:xfrm>
            <a:off x="0" y="609600"/>
            <a:ext cx="8777288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:\Mijn documenten\1muziekprogramma\opbergmappen liederen\EL 420 Als je bidt zal Hij je geven\EL 420 Als je bidt zal Hij je geven2.BMP">
            <a:extLst>
              <a:ext uri="{FF2B5EF4-FFF2-40B4-BE49-F238E27FC236}">
                <a16:creationId xmlns:a16="http://schemas.microsoft.com/office/drawing/2014/main" id="{30697A66-68D4-41D6-B534-40428AFE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0989" r="2007"/>
          <a:stretch>
            <a:fillRect/>
          </a:stretch>
        </p:blipFill>
        <p:spPr bwMode="auto">
          <a:xfrm>
            <a:off x="171450" y="650875"/>
            <a:ext cx="86868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3C39EBD8-906B-42CD-B4A0-029B7C3AE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1400">
                <a:latin typeface="Arial" panose="020B0604020202020204" pitchFamily="34" charset="0"/>
              </a:rPr>
              <a:t>© Universal Songs </a:t>
            </a:r>
            <a:r>
              <a:rPr lang="nl-NL" altLang="nl-NL" sz="1200" i="1">
                <a:latin typeface="Arial" panose="020B0604020202020204" pitchFamily="34" charset="0"/>
              </a:rPr>
              <a:t>(met toestemming van CCLicentie)</a:t>
            </a:r>
          </a:p>
        </p:txBody>
      </p:sp>
      <p:pic>
        <p:nvPicPr>
          <p:cNvPr id="6147" name="Picture 4" descr="EL 420 Als je bidt zal Hij je geven,refrein">
            <a:extLst>
              <a:ext uri="{FF2B5EF4-FFF2-40B4-BE49-F238E27FC236}">
                <a16:creationId xmlns:a16="http://schemas.microsoft.com/office/drawing/2014/main" id="{DC4A1922-34B8-4BF8-9EDA-BFF5D1C0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8804" r="2463"/>
          <a:stretch>
            <a:fillRect/>
          </a:stretch>
        </p:blipFill>
        <p:spPr bwMode="auto">
          <a:xfrm>
            <a:off x="95250" y="533400"/>
            <a:ext cx="8915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4D28E-28A7-4901-9115-A9C22C3D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Dankgebed en voorbeden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EFDEF-B0C8-42BA-8BB4-F39AB23E7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9071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74D688E-05DF-1896-4B54-BB09F495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496" y="4429496"/>
            <a:ext cx="2428504" cy="242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Tijdelijke aanduiding voor tekst 2"/>
          <p:cNvSpPr>
            <a:spLocks noGrp="1" noChangeArrowheads="1"/>
          </p:cNvSpPr>
          <p:nvPr>
            <p:ph type="body" idx="1"/>
          </p:nvPr>
        </p:nvSpPr>
        <p:spPr>
          <a:xfrm>
            <a:off x="228295" y="613311"/>
            <a:ext cx="8687410" cy="5631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3600" b="1" dirty="0">
                <a:ea typeface="ＭＳ Ｐゴシック" panose="020B0600070205080204" pitchFamily="34" charset="-128"/>
              </a:rPr>
              <a:t>Collecten</a:t>
            </a:r>
          </a:p>
          <a:p>
            <a:pPr marL="0" indent="0">
              <a:buNone/>
            </a:pPr>
            <a:endParaRPr lang="nl-NL" altLang="nl-NL" sz="36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3600" dirty="0">
                <a:ea typeface="ＭＳ Ｐゴシック" panose="020B0600070205080204" pitchFamily="34" charset="-128"/>
              </a:rPr>
              <a:t>De collecte in de dienst is bestemd voor de kerk</a:t>
            </a:r>
          </a:p>
          <a:p>
            <a:pPr marL="0" indent="0">
              <a:buNone/>
            </a:pP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De collecte bij de uitgang is bestemd voor onderhoud van het kerkgebouw.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Via de </a:t>
            </a:r>
            <a:r>
              <a:rPr lang="nl-NL" altLang="nl-NL" sz="3600" dirty="0" err="1">
                <a:ea typeface="ＭＳ Ｐゴシック" panose="020B0600070205080204" pitchFamily="34" charset="-128"/>
              </a:rPr>
              <a:t>Scipio</a:t>
            </a:r>
            <a:r>
              <a:rPr lang="nl-NL" altLang="nl-NL" sz="3600" dirty="0">
                <a:ea typeface="ＭＳ Ｐゴシック" panose="020B0600070205080204" pitchFamily="34" charset="-128"/>
              </a:rPr>
              <a:t>-app van de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Mariakerk kunt u thuis of in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de kerk ook geven.</a:t>
            </a: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2845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74D688E-05DF-1896-4B54-BB09F495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496" y="4429496"/>
            <a:ext cx="2428504" cy="242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Tijdelijke aanduiding voor tekst 2"/>
          <p:cNvSpPr>
            <a:spLocks noGrp="1" noChangeArrowheads="1"/>
          </p:cNvSpPr>
          <p:nvPr>
            <p:ph type="body" idx="1"/>
          </p:nvPr>
        </p:nvSpPr>
        <p:spPr>
          <a:xfrm>
            <a:off x="228295" y="613311"/>
            <a:ext cx="8687410" cy="563137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altLang="nl-NL" sz="36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3600" dirty="0">
                <a:ea typeface="ＭＳ Ｐゴシック" panose="020B0600070205080204" pitchFamily="34" charset="-128"/>
              </a:rPr>
              <a:t>De collecte in de dienst is bestemd voor de kerk</a:t>
            </a:r>
          </a:p>
          <a:p>
            <a:pPr marL="0" indent="0">
              <a:buNone/>
            </a:pP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De collecte bij de uitgang is bestemd voor onderhoud van het kerkgebouw.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Via de </a:t>
            </a:r>
            <a:r>
              <a:rPr lang="nl-NL" altLang="nl-NL" sz="3600" dirty="0" err="1">
                <a:ea typeface="ＭＳ Ｐゴシック" panose="020B0600070205080204" pitchFamily="34" charset="-128"/>
              </a:rPr>
              <a:t>Scipio</a:t>
            </a:r>
            <a:r>
              <a:rPr lang="nl-NL" altLang="nl-NL" sz="3600" dirty="0">
                <a:ea typeface="ＭＳ Ｐゴシック" panose="020B0600070205080204" pitchFamily="34" charset="-128"/>
              </a:rPr>
              <a:t>-app van de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Mariakerk kunt u thuis of in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de kerk ook geven.</a:t>
            </a: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6E8D82-4EB0-42CC-8463-37D69099A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19142" r="3316"/>
          <a:stretch/>
        </p:blipFill>
        <p:spPr>
          <a:xfrm>
            <a:off x="0" y="1206424"/>
            <a:ext cx="9144000" cy="57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767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DFDDE-8B6F-443F-9596-419EAD64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Slotlied NLB 705 “Ere zij aan God, de Vader”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AE81D-C0A5-4A44-991F-B68F387D9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3578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0"/>
            <a:ext cx="9144000" cy="7556500"/>
          </a:xfrm>
        </p:spPr>
      </p:pic>
      <p:sp>
        <p:nvSpPr>
          <p:cNvPr id="5" name="Tekstvak 4"/>
          <p:cNvSpPr txBox="1"/>
          <p:nvPr/>
        </p:nvSpPr>
        <p:spPr>
          <a:xfrm>
            <a:off x="628650" y="0"/>
            <a:ext cx="25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NLB 705</a:t>
            </a:r>
          </a:p>
        </p:txBody>
      </p:sp>
    </p:spTree>
    <p:extLst>
      <p:ext uri="{BB962C8B-B14F-4D97-AF65-F5344CB8AC3E}">
        <p14:creationId xmlns:p14="http://schemas.microsoft.com/office/powerpoint/2010/main" val="5419703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8902700" cy="7975600"/>
          </a:xfrm>
        </p:spPr>
      </p:pic>
    </p:spTree>
    <p:extLst>
      <p:ext uri="{BB962C8B-B14F-4D97-AF65-F5344CB8AC3E}">
        <p14:creationId xmlns:p14="http://schemas.microsoft.com/office/powerpoint/2010/main" val="17648992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-393700"/>
            <a:ext cx="9093200" cy="7670800"/>
          </a:xfrm>
        </p:spPr>
      </p:pic>
    </p:spTree>
    <p:extLst>
      <p:ext uri="{BB962C8B-B14F-4D97-AF65-F5344CB8AC3E}">
        <p14:creationId xmlns:p14="http://schemas.microsoft.com/office/powerpoint/2010/main" val="40374519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9232900" cy="6911974"/>
          </a:xfrm>
        </p:spPr>
      </p:pic>
    </p:spTree>
    <p:extLst>
      <p:ext uri="{BB962C8B-B14F-4D97-AF65-F5344CB8AC3E}">
        <p14:creationId xmlns:p14="http://schemas.microsoft.com/office/powerpoint/2010/main" val="239792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E99DF22C-45D8-4206-B52D-09D0F35D4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5313"/>
            <a:ext cx="89249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215900"/>
            <a:ext cx="9143999" cy="7073900"/>
          </a:xfrm>
        </p:spPr>
      </p:pic>
    </p:spTree>
    <p:extLst>
      <p:ext uri="{BB962C8B-B14F-4D97-AF65-F5344CB8AC3E}">
        <p14:creationId xmlns:p14="http://schemas.microsoft.com/office/powerpoint/2010/main" val="941798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3999" cy="7493000"/>
          </a:xfrm>
        </p:spPr>
      </p:pic>
    </p:spTree>
    <p:extLst>
      <p:ext uri="{BB962C8B-B14F-4D97-AF65-F5344CB8AC3E}">
        <p14:creationId xmlns:p14="http://schemas.microsoft.com/office/powerpoint/2010/main" val="11924724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0"/>
            <a:ext cx="9144000" cy="7366000"/>
          </a:xfrm>
        </p:spPr>
      </p:pic>
    </p:spTree>
    <p:extLst>
      <p:ext uri="{BB962C8B-B14F-4D97-AF65-F5344CB8AC3E}">
        <p14:creationId xmlns:p14="http://schemas.microsoft.com/office/powerpoint/2010/main" val="1599076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271000" cy="7010400"/>
          </a:xfrm>
        </p:spPr>
      </p:pic>
    </p:spTree>
    <p:extLst>
      <p:ext uri="{BB962C8B-B14F-4D97-AF65-F5344CB8AC3E}">
        <p14:creationId xmlns:p14="http://schemas.microsoft.com/office/powerpoint/2010/main" val="16410691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4B3D2-0596-47AC-81A7-62190F37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Zegen met gesproken Amen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C0558-EB45-499C-A89B-F2F9F1F66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63998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ijn documenten\muziekprogramma\EL 245 Glorie aan God, refrein.bmp">
            <a:extLst>
              <a:ext uri="{FF2B5EF4-FFF2-40B4-BE49-F238E27FC236}">
                <a16:creationId xmlns:a16="http://schemas.microsoft.com/office/drawing/2014/main" id="{598302D9-7769-C144-314F-1359EE4B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7809"/>
          <a:stretch>
            <a:fillRect/>
          </a:stretch>
        </p:blipFill>
        <p:spPr bwMode="auto">
          <a:xfrm>
            <a:off x="171450" y="1989138"/>
            <a:ext cx="88201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vak 1">
            <a:extLst>
              <a:ext uri="{FF2B5EF4-FFF2-40B4-BE49-F238E27FC236}">
                <a16:creationId xmlns:a16="http://schemas.microsoft.com/office/drawing/2014/main" id="{3B1D0502-0FDA-C627-BDF3-7F46A0B3F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547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354 Glorie aan God</a:t>
            </a:r>
          </a:p>
        </p:txBody>
      </p:sp>
    </p:spTree>
    <p:extLst>
      <p:ext uri="{BB962C8B-B14F-4D97-AF65-F5344CB8AC3E}">
        <p14:creationId xmlns:p14="http://schemas.microsoft.com/office/powerpoint/2010/main" val="3029496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541983B-C20C-40CC-B365-C87B2FB58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5442" y="3429000"/>
            <a:ext cx="4121945" cy="274796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1DB14C1-3844-41C8-9A0E-9F79A091A40F}"/>
              </a:ext>
            </a:extLst>
          </p:cNvPr>
          <p:cNvSpPr txBox="1"/>
          <p:nvPr/>
        </p:nvSpPr>
        <p:spPr>
          <a:xfrm>
            <a:off x="520861" y="960699"/>
            <a:ext cx="6657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Koffie in de Voorhof</a:t>
            </a:r>
          </a:p>
          <a:p>
            <a:r>
              <a:rPr lang="nl-NL" sz="3600" b="1" dirty="0"/>
              <a:t>Gasten zijn ook van harte welkom</a:t>
            </a:r>
          </a:p>
        </p:txBody>
      </p:sp>
    </p:spTree>
    <p:extLst>
      <p:ext uri="{BB962C8B-B14F-4D97-AF65-F5344CB8AC3E}">
        <p14:creationId xmlns:p14="http://schemas.microsoft.com/office/powerpoint/2010/main" val="424333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604759E8-D911-451C-866D-EA86FF036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85788"/>
            <a:ext cx="8886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kstvak 5">
            <a:extLst>
              <a:ext uri="{FF2B5EF4-FFF2-40B4-BE49-F238E27FC236}">
                <a16:creationId xmlns:a16="http://schemas.microsoft.com/office/drawing/2014/main" id="{90C3E241-E6D5-42F2-A67F-3075036C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Arial" panose="020B0604020202020204" pitchFamily="34" charset="0"/>
                <a:cs typeface="Arial" panose="020B0604020202020204" pitchFamily="34" charset="0"/>
              </a:rPr>
              <a:t>Opwekking 407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D3E829D8-6533-4AF9-A127-E3DE89B0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5313"/>
            <a:ext cx="89249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1387</TotalTime>
  <Words>1045</Words>
  <Application>Microsoft Office PowerPoint</Application>
  <PresentationFormat>Diavoorstelling (4:3)</PresentationFormat>
  <Paragraphs>104</Paragraphs>
  <Slides>76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76</vt:i4>
      </vt:variant>
    </vt:vector>
  </HeadingPairs>
  <TitlesOfParts>
    <vt:vector size="82" baseType="lpstr">
      <vt:lpstr>ＭＳ Ｐゴシック</vt:lpstr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OPW. 407 “O Heer, mijn God, wanneer ik in verwond’-ring,”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Welkom en mededelingen</vt:lpstr>
      <vt:lpstr>NLB 93 “De Heer is koning, Hij regeert altijd”</vt:lpstr>
      <vt:lpstr>PowerPoint-presentatie</vt:lpstr>
      <vt:lpstr>PowerPoint-presentatie</vt:lpstr>
      <vt:lpstr>PowerPoint-presentatie</vt:lpstr>
      <vt:lpstr>PowerPoint-presentatie</vt:lpstr>
      <vt:lpstr>Stil gebed, bemoediging en groet</vt:lpstr>
      <vt:lpstr>NLB 72: 7 “Laat ons de grote naam bezingen”</vt:lpstr>
      <vt:lpstr>PowerPoint-presentatie</vt:lpstr>
      <vt:lpstr>PowerPoint-presentatie</vt:lpstr>
      <vt:lpstr>Inleiding </vt:lpstr>
      <vt:lpstr>Verootmoedigingsgebed</vt:lpstr>
      <vt:lpstr>NLB 405: 1 en 2 “Heilig, heilig, heilig”</vt:lpstr>
      <vt:lpstr>PowerPoint-presentatie</vt:lpstr>
      <vt:lpstr>PowerPoint-presentatie</vt:lpstr>
      <vt:lpstr>Leefregel Psalm 105: 1 - 9</vt:lpstr>
      <vt:lpstr>PowerPoint-presentatie</vt:lpstr>
      <vt:lpstr>PowerPoint-presentatie</vt:lpstr>
      <vt:lpstr>NLB 405: 3 en 4 “Heilig, heilig, heilig”</vt:lpstr>
      <vt:lpstr>PowerPoint-presentatie</vt:lpstr>
      <vt:lpstr>PowerPoint-presentatie</vt:lpstr>
      <vt:lpstr>Gebed om de Heilige Geest</vt:lpstr>
      <vt:lpstr>Opstap voor kinderen en gemeente</vt:lpstr>
      <vt:lpstr>Kinderen naar kindernevendienst</vt:lpstr>
      <vt:lpstr>Schriftlezing Johannes 4:19-26 (HSV)</vt:lpstr>
      <vt:lpstr>PowerPoint-presentatie</vt:lpstr>
      <vt:lpstr>PowerPoint-presentatie</vt:lpstr>
      <vt:lpstr>PowerPoint-presentatie</vt:lpstr>
      <vt:lpstr>Amos 5: 21–24 (NBV)</vt:lpstr>
      <vt:lpstr>Schriftlezing  Am.  5: 21 t/m  24  (NBV)</vt:lpstr>
      <vt:lpstr>PowerPoint-presentatie</vt:lpstr>
      <vt:lpstr>OPW. 7 “Heer, God u loven wij”</vt:lpstr>
      <vt:lpstr>PowerPoint-presentatie</vt:lpstr>
      <vt:lpstr>PowerPoint-presentatie</vt:lpstr>
      <vt:lpstr>Verkondiging </vt:lpstr>
      <vt:lpstr>PowerPoint-presentatie</vt:lpstr>
      <vt:lpstr>OPW. 379 “Heerlijk is uw Naam”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Kinderen terug in de kerk</vt:lpstr>
      <vt:lpstr>Kinderlied KEE 2 “Als je bidt zal Hij je geven.” 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Dankgebed en voorbeden</vt:lpstr>
      <vt:lpstr>PowerPoint-presentatie</vt:lpstr>
      <vt:lpstr>PowerPoint-presentatie</vt:lpstr>
      <vt:lpstr>Slotlied NLB 705 “Ere zij aan God, de Vader”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Zegen met gesproken Amen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janna korthoef</dc:creator>
  <cp:lastModifiedBy>Mariakerk Vollenhove</cp:lastModifiedBy>
  <cp:revision>17</cp:revision>
  <dcterms:created xsi:type="dcterms:W3CDTF">2024-10-24T13:40:59Z</dcterms:created>
  <dcterms:modified xsi:type="dcterms:W3CDTF">2024-10-26T15:45:19Z</dcterms:modified>
</cp:coreProperties>
</file>