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319" r:id="rId2"/>
    <p:sldId id="2393" r:id="rId3"/>
    <p:sldId id="2484" r:id="rId4"/>
    <p:sldId id="2495" r:id="rId5"/>
    <p:sldId id="2461" r:id="rId6"/>
    <p:sldId id="2358" r:id="rId7"/>
    <p:sldId id="2352" r:id="rId8"/>
    <p:sldId id="2353" r:id="rId9"/>
    <p:sldId id="336" r:id="rId10"/>
    <p:sldId id="2354" r:id="rId11"/>
    <p:sldId id="332" r:id="rId12"/>
    <p:sldId id="2357" r:id="rId13"/>
    <p:sldId id="2500" r:id="rId14"/>
    <p:sldId id="2398" r:id="rId15"/>
    <p:sldId id="2399" r:id="rId16"/>
    <p:sldId id="2501" r:id="rId17"/>
    <p:sldId id="2502" r:id="rId18"/>
    <p:sldId id="2503" r:id="rId19"/>
    <p:sldId id="2504" r:id="rId20"/>
    <p:sldId id="2404" r:id="rId21"/>
    <p:sldId id="2463" r:id="rId22"/>
    <p:sldId id="2405" r:id="rId23"/>
    <p:sldId id="2505" r:id="rId24"/>
    <p:sldId id="2506" r:id="rId25"/>
    <p:sldId id="258" r:id="rId26"/>
    <p:sldId id="2406" r:id="rId27"/>
    <p:sldId id="2407" r:id="rId28"/>
    <p:sldId id="2516" r:id="rId29"/>
    <p:sldId id="2517" r:id="rId30"/>
    <p:sldId id="2408" r:id="rId31"/>
    <p:sldId id="2507" r:id="rId32"/>
    <p:sldId id="2470" r:id="rId33"/>
    <p:sldId id="2459" r:id="rId34"/>
    <p:sldId id="2508" r:id="rId35"/>
    <p:sldId id="2509" r:id="rId36"/>
    <p:sldId id="2510" r:id="rId37"/>
    <p:sldId id="2511" r:id="rId38"/>
    <p:sldId id="2512" r:id="rId39"/>
    <p:sldId id="2518" r:id="rId40"/>
    <p:sldId id="2519" r:id="rId41"/>
    <p:sldId id="2513" r:id="rId42"/>
    <p:sldId id="2514" r:id="rId43"/>
    <p:sldId id="2423" r:id="rId44"/>
    <p:sldId id="2424" r:id="rId45"/>
    <p:sldId id="2477" r:id="rId46"/>
    <p:sldId id="257" r:id="rId47"/>
    <p:sldId id="2515" r:id="rId48"/>
    <p:sldId id="259" r:id="rId49"/>
    <p:sldId id="260" r:id="rId50"/>
    <p:sldId id="2431" r:id="rId51"/>
    <p:sldId id="2480" r:id="rId52"/>
    <p:sldId id="2433" r:id="rId53"/>
    <p:sldId id="337" r:id="rId54"/>
    <p:sldId id="333" r:id="rId55"/>
    <p:sldId id="334" r:id="rId56"/>
    <p:sldId id="335" r:id="rId57"/>
    <p:sldId id="2441" r:id="rId58"/>
    <p:sldId id="340"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81" d="100"/>
          <a:sy n="81"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B55D6-9968-42D0-9026-8EFFA2685E45}" type="datetimeFigureOut">
              <a:rPr lang="nl-NL" smtClean="0"/>
              <a:t>31-12-2024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C2699-7302-4915-95F3-83366DE2EA28}" type="slidenum">
              <a:rPr lang="nl-NL" smtClean="0"/>
              <a:t>‹nr.›</a:t>
            </a:fld>
            <a:endParaRPr lang="nl-NL"/>
          </a:p>
        </p:txBody>
      </p:sp>
    </p:spTree>
    <p:extLst>
      <p:ext uri="{BB962C8B-B14F-4D97-AF65-F5344CB8AC3E}">
        <p14:creationId xmlns:p14="http://schemas.microsoft.com/office/powerpoint/2010/main" val="262607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88131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36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E7CF5-3E52-F7FA-7561-90652D9E1975}"/>
            </a:ext>
          </a:extLst>
        </p:cNvPr>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5C9A5B44-DC70-AF3F-A367-93131D0A7B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C08905B0-D23C-83C9-F2FF-E53BC180D8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a:extLst>
              <a:ext uri="{FF2B5EF4-FFF2-40B4-BE49-F238E27FC236}">
                <a16:creationId xmlns:a16="http://schemas.microsoft.com/office/drawing/2014/main" id="{2FCC715B-C56D-D2FD-02D2-D449D7F3C4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4094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4C7CB1DA-ED2C-2B33-6729-A9DF333E0602}"/>
            </a:ext>
          </a:extLst>
        </p:cNvPr>
        <p:cNvGrpSpPr/>
        <p:nvPr/>
      </p:nvGrpSpPr>
      <p:grpSpPr>
        <a:xfrm>
          <a:off x="0" y="0"/>
          <a:ext cx="0" cy="0"/>
          <a:chOff x="0" y="0"/>
          <a:chExt cx="0" cy="0"/>
        </a:xfrm>
      </p:grpSpPr>
      <p:sp>
        <p:nvSpPr>
          <p:cNvPr id="99330" name="Shape 82">
            <a:extLst>
              <a:ext uri="{FF2B5EF4-FFF2-40B4-BE49-F238E27FC236}">
                <a16:creationId xmlns:a16="http://schemas.microsoft.com/office/drawing/2014/main" id="{A09BFF8B-60EB-BD8B-9B29-E21362578328}"/>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a:extLst>
              <a:ext uri="{FF2B5EF4-FFF2-40B4-BE49-F238E27FC236}">
                <a16:creationId xmlns:a16="http://schemas.microsoft.com/office/drawing/2014/main" id="{9F567115-BE42-4885-AA30-A085E9054BB3}"/>
              </a:ext>
            </a:extLst>
          </p:cNvPr>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a:extLst>
              <a:ext uri="{FF2B5EF4-FFF2-40B4-BE49-F238E27FC236}">
                <a16:creationId xmlns:a16="http://schemas.microsoft.com/office/drawing/2014/main" id="{99428925-3952-87E3-2501-19C1C1C9AE40}"/>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a:extLst>
              <a:ext uri="{FF2B5EF4-FFF2-40B4-BE49-F238E27FC236}">
                <a16:creationId xmlns:a16="http://schemas.microsoft.com/office/drawing/2014/main" id="{E9801DF4-0397-2C4F-2722-15F61FED8062}"/>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a:extLst>
              <a:ext uri="{FF2B5EF4-FFF2-40B4-BE49-F238E27FC236}">
                <a16:creationId xmlns:a16="http://schemas.microsoft.com/office/drawing/2014/main" id="{08D62AB3-9AAD-173D-18FD-D0F59DBC1CC3}"/>
              </a:ext>
            </a:extLst>
          </p:cNvPr>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90446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DBD09-340D-F11C-B541-006D2AA92BD4}"/>
            </a:ext>
          </a:extLst>
        </p:cNvPr>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B5648A43-41E1-7D35-1130-FC49C8D1F6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AF4334E8-9A96-7027-C794-27CE3397ED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a:extLst>
              <a:ext uri="{FF2B5EF4-FFF2-40B4-BE49-F238E27FC236}">
                <a16:creationId xmlns:a16="http://schemas.microsoft.com/office/drawing/2014/main" id="{2D32AE98-997F-E817-07C5-367E5D280C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51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2818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641C988-8249-48F9-9D2B-EBFEDB6F7416}" type="datetimeFigureOut">
              <a:rPr lang="nl-NL" smtClean="0"/>
              <a:t>31-12-2024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305986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41C988-8249-48F9-9D2B-EBFEDB6F7416}" type="datetimeFigureOut">
              <a:rPr lang="nl-NL" smtClean="0"/>
              <a:t>31-12-2024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388235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41C988-8249-48F9-9D2B-EBFEDB6F7416}" type="datetimeFigureOut">
              <a:rPr lang="nl-NL" smtClean="0"/>
              <a:t>31-12-2024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22289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31-12-2024</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346681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41C988-8249-48F9-9D2B-EBFEDB6F7416}" type="datetimeFigureOut">
              <a:rPr lang="nl-NL" smtClean="0"/>
              <a:t>31-12-2024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334565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641C988-8249-48F9-9D2B-EBFEDB6F7416}" type="datetimeFigureOut">
              <a:rPr lang="nl-NL" smtClean="0"/>
              <a:t>31-12-2024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227780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641C988-8249-48F9-9D2B-EBFEDB6F7416}" type="datetimeFigureOut">
              <a:rPr lang="nl-NL" smtClean="0"/>
              <a:t>31-12-2024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163605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641C988-8249-48F9-9D2B-EBFEDB6F7416}" type="datetimeFigureOut">
              <a:rPr lang="nl-NL" smtClean="0"/>
              <a:t>31-12-2024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177340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641C988-8249-48F9-9D2B-EBFEDB6F7416}" type="datetimeFigureOut">
              <a:rPr lang="nl-NL" smtClean="0"/>
              <a:t>31-12-2024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139423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1C988-8249-48F9-9D2B-EBFEDB6F7416}" type="datetimeFigureOut">
              <a:rPr lang="nl-NL" smtClean="0"/>
              <a:t>31-12-2024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321211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641C988-8249-48F9-9D2B-EBFEDB6F7416}" type="datetimeFigureOut">
              <a:rPr lang="nl-NL" smtClean="0"/>
              <a:t>31-12-2024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343380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641C988-8249-48F9-9D2B-EBFEDB6F7416}" type="datetimeFigureOut">
              <a:rPr lang="nl-NL" smtClean="0"/>
              <a:t>31-12-2024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349044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1C988-8249-48F9-9D2B-EBFEDB6F7416}" type="datetimeFigureOut">
              <a:rPr lang="nl-NL" smtClean="0"/>
              <a:t>31-12-2024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818BE-C17F-461C-A772-377CDA885879}" type="slidenum">
              <a:rPr lang="nl-NL" smtClean="0"/>
              <a:t>‹nr.›</a:t>
            </a:fld>
            <a:endParaRPr lang="nl-NL"/>
          </a:p>
        </p:txBody>
      </p:sp>
    </p:spTree>
    <p:extLst>
      <p:ext uri="{BB962C8B-B14F-4D97-AF65-F5344CB8AC3E}">
        <p14:creationId xmlns:p14="http://schemas.microsoft.com/office/powerpoint/2010/main" val="3887864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flickr.com/photos/a3aanse/3151994249/"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maken.wikiwijs.nl/34679/Vuurwerk" TargetMode="Externa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78"/>
          <p:cNvSpPr txBox="1">
            <a:spLocks noChangeArrowheads="1"/>
          </p:cNvSpPr>
          <p:nvPr/>
        </p:nvSpPr>
        <p:spPr bwMode="auto">
          <a:xfrm>
            <a:off x="0" y="0"/>
            <a:ext cx="822960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Welkom</a:t>
            </a:r>
            <a:endParaRPr lang="en-US" altLang="nl-NL" b="1" dirty="0">
              <a:solidFill>
                <a:srgbClr val="000000"/>
              </a:solidFill>
              <a:sym typeface="Calibri" pitchFamily="34" charset="0"/>
            </a:endParaRPr>
          </a:p>
        </p:txBody>
      </p:sp>
      <p:sp>
        <p:nvSpPr>
          <p:cNvPr id="2051" name="Shape 79"/>
          <p:cNvSpPr txBox="1">
            <a:spLocks noChangeArrowheads="1"/>
          </p:cNvSpPr>
          <p:nvPr/>
        </p:nvSpPr>
        <p:spPr bwMode="auto">
          <a:xfrm>
            <a:off x="-234161" y="735310"/>
            <a:ext cx="6934200" cy="594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ds. D. Wijmenga</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Karin IJspeerd</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Muzikale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begeleiding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Johan </a:t>
            </a:r>
            <a:r>
              <a:rPr lang="en-US" altLang="nl-NL" dirty="0" err="1">
                <a:solidFill>
                  <a:srgbClr val="000000"/>
                </a:solidFill>
                <a:sym typeface="Calibri" pitchFamily="34" charset="0"/>
              </a:rPr>
              <a:t>Tijssen</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nl-NL" dirty="0">
                <a:effectLst/>
                <a:latin typeface="Calibri" panose="020F0502020204030204" pitchFamily="34" charset="0"/>
                <a:ea typeface="Calibri" panose="020F0502020204030204" pitchFamily="34" charset="0"/>
                <a:cs typeface="Times New Roman" panose="02020603050405020304" pitchFamily="18" charset="0"/>
              </a:rPr>
              <a:t>Ester 2: 16 - 18</a:t>
            </a:r>
            <a:r>
              <a:rPr lang="nl-NL" dirty="0">
                <a:ea typeface="Calibri" panose="020F0502020204030204" pitchFamily="34" charset="0"/>
                <a:cs typeface="Times New Roman" panose="02020603050405020304" pitchFamily="18" charset="0"/>
              </a:rPr>
              <a:t> </a:t>
            </a:r>
          </a:p>
          <a:p>
            <a:pPr eaLnBrk="1" hangingPunct="1">
              <a:spcBef>
                <a:spcPts val="900"/>
              </a:spcBef>
              <a:buClr>
                <a:srgbClr val="000000"/>
              </a:buClr>
              <a:buSzPct val="25000"/>
              <a:buFont typeface="Calibri" pitchFamily="34" charset="0"/>
              <a:buNone/>
            </a:pPr>
            <a:r>
              <a:rPr lang="nl-NL" dirty="0">
                <a:ea typeface="Calibri" panose="020F0502020204030204" pitchFamily="34" charset="0"/>
                <a:cs typeface="Times New Roman" panose="02020603050405020304" pitchFamily="18" charset="0"/>
              </a:rPr>
              <a:t>    Tobit 12: 1 – 6</a:t>
            </a:r>
          </a:p>
          <a:p>
            <a:pPr eaLnBrk="1" hangingPunct="1">
              <a:spcBef>
                <a:spcPts val="900"/>
              </a:spcBef>
              <a:buClr>
                <a:srgbClr val="000000"/>
              </a:buClr>
              <a:buSzPct val="25000"/>
              <a:buFont typeface="Calibri" pitchFamily="34" charset="0"/>
              <a:buNone/>
            </a:pPr>
            <a:r>
              <a:rPr lang="nl-NL" dirty="0">
                <a:ea typeface="Calibri" panose="020F0502020204030204" pitchFamily="34" charset="0"/>
                <a:cs typeface="Times New Roman" panose="02020603050405020304" pitchFamily="18" charset="0"/>
              </a:rPr>
              <a:t>    Marcus 13: 28 - 32</a:t>
            </a:r>
          </a:p>
          <a:p>
            <a:pPr eaLnBrk="1" hangingPunct="1">
              <a:spcBef>
                <a:spcPts val="900"/>
              </a:spcBef>
              <a:buClr>
                <a:srgbClr val="000000"/>
              </a:buClr>
              <a:buSzPct val="25000"/>
              <a:buFont typeface="Calibri" pitchFamily="34" charset="0"/>
              <a:buNone/>
            </a:pPr>
            <a:r>
              <a:rPr lang="nl-NL" altLang="nl-NL" dirty="0">
                <a:solidFill>
                  <a:srgbClr val="000000"/>
                </a:solidFill>
                <a:cs typeface="Times New Roman" panose="02020603050405020304" pitchFamily="18" charset="0"/>
                <a:sym typeface="Calibri" pitchFamily="34" charset="0"/>
              </a:rPr>
              <a:t>	</a:t>
            </a:r>
            <a:r>
              <a:rPr lang="en-US" altLang="nl-NL" dirty="0">
                <a:solidFill>
                  <a:srgbClr val="000000"/>
                </a:solidFill>
                <a:sym typeface="Calibri" pitchFamily="34" charset="0"/>
              </a:rPr>
              <a:t>	</a:t>
            </a:r>
          </a:p>
        </p:txBody>
      </p:sp>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951920"/>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599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455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993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151D8-DB7D-BBE8-8919-A3633FA46A77}"/>
            </a:ext>
          </a:extLst>
        </p:cNvPr>
        <p:cNvGrpSpPr/>
        <p:nvPr/>
      </p:nvGrpSpPr>
      <p:grpSpPr>
        <a:xfrm>
          <a:off x="0" y="0"/>
          <a:ext cx="0" cy="0"/>
          <a:chOff x="0" y="0"/>
          <a:chExt cx="0" cy="0"/>
        </a:xfrm>
      </p:grpSpPr>
      <p:sp>
        <p:nvSpPr>
          <p:cNvPr id="2050" name="Shape 78">
            <a:extLst>
              <a:ext uri="{FF2B5EF4-FFF2-40B4-BE49-F238E27FC236}">
                <a16:creationId xmlns:a16="http://schemas.microsoft.com/office/drawing/2014/main" id="{73343CBC-4B8B-17D9-FC90-52521097E7DA}"/>
              </a:ext>
            </a:extLst>
          </p:cNvPr>
          <p:cNvSpPr txBox="1">
            <a:spLocks noChangeArrowheads="1"/>
          </p:cNvSpPr>
          <p:nvPr/>
        </p:nvSpPr>
        <p:spPr bwMode="auto">
          <a:xfrm>
            <a:off x="0" y="0"/>
            <a:ext cx="822960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Welkom</a:t>
            </a:r>
            <a:endParaRPr lang="en-US" altLang="nl-NL" b="1" dirty="0">
              <a:solidFill>
                <a:srgbClr val="000000"/>
              </a:solidFill>
              <a:sym typeface="Calibri" pitchFamily="34" charset="0"/>
            </a:endParaRPr>
          </a:p>
        </p:txBody>
      </p:sp>
      <p:sp>
        <p:nvSpPr>
          <p:cNvPr id="2051" name="Shape 79">
            <a:extLst>
              <a:ext uri="{FF2B5EF4-FFF2-40B4-BE49-F238E27FC236}">
                <a16:creationId xmlns:a16="http://schemas.microsoft.com/office/drawing/2014/main" id="{95A83E85-2223-12D7-06B2-78187341AF94}"/>
              </a:ext>
            </a:extLst>
          </p:cNvPr>
          <p:cNvSpPr txBox="1">
            <a:spLocks noChangeArrowheads="1"/>
          </p:cNvSpPr>
          <p:nvPr/>
        </p:nvSpPr>
        <p:spPr bwMode="auto">
          <a:xfrm>
            <a:off x="-234161" y="735310"/>
            <a:ext cx="6934200" cy="594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ds. D. Wijmenga</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Karin IJspeerd</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Muzikale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begeleiding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Johan </a:t>
            </a:r>
            <a:r>
              <a:rPr lang="en-US" altLang="nl-NL" dirty="0" err="1">
                <a:solidFill>
                  <a:srgbClr val="000000"/>
                </a:solidFill>
                <a:sym typeface="Calibri" pitchFamily="34" charset="0"/>
              </a:rPr>
              <a:t>Tijssen</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nl-NL" dirty="0">
                <a:effectLst/>
                <a:latin typeface="Calibri" panose="020F0502020204030204" pitchFamily="34" charset="0"/>
                <a:ea typeface="Calibri" panose="020F0502020204030204" pitchFamily="34" charset="0"/>
                <a:cs typeface="Times New Roman" panose="02020603050405020304" pitchFamily="18" charset="0"/>
              </a:rPr>
              <a:t>Ester 2: 16 - 18</a:t>
            </a:r>
            <a:r>
              <a:rPr lang="nl-NL" dirty="0">
                <a:ea typeface="Calibri" panose="020F0502020204030204" pitchFamily="34" charset="0"/>
                <a:cs typeface="Times New Roman" panose="02020603050405020304" pitchFamily="18" charset="0"/>
              </a:rPr>
              <a:t> </a:t>
            </a:r>
          </a:p>
          <a:p>
            <a:pPr eaLnBrk="1" hangingPunct="1">
              <a:spcBef>
                <a:spcPts val="900"/>
              </a:spcBef>
              <a:buClr>
                <a:srgbClr val="000000"/>
              </a:buClr>
              <a:buSzPct val="25000"/>
              <a:buFont typeface="Calibri" pitchFamily="34" charset="0"/>
              <a:buNone/>
            </a:pPr>
            <a:r>
              <a:rPr lang="nl-NL" dirty="0">
                <a:ea typeface="Calibri" panose="020F0502020204030204" pitchFamily="34" charset="0"/>
                <a:cs typeface="Times New Roman" panose="02020603050405020304" pitchFamily="18" charset="0"/>
              </a:rPr>
              <a:t>    Tobit 12: 1 – 6</a:t>
            </a:r>
          </a:p>
          <a:p>
            <a:pPr eaLnBrk="1" hangingPunct="1">
              <a:spcBef>
                <a:spcPts val="900"/>
              </a:spcBef>
              <a:buClr>
                <a:srgbClr val="000000"/>
              </a:buClr>
              <a:buSzPct val="25000"/>
              <a:buFont typeface="Calibri" pitchFamily="34" charset="0"/>
              <a:buNone/>
            </a:pPr>
            <a:r>
              <a:rPr lang="nl-NL" dirty="0">
                <a:ea typeface="Calibri" panose="020F0502020204030204" pitchFamily="34" charset="0"/>
                <a:cs typeface="Times New Roman" panose="02020603050405020304" pitchFamily="18" charset="0"/>
              </a:rPr>
              <a:t>    Marcus 13: 28 - 32</a:t>
            </a:r>
          </a:p>
          <a:p>
            <a:pPr eaLnBrk="1" hangingPunct="1">
              <a:spcBef>
                <a:spcPts val="900"/>
              </a:spcBef>
              <a:buClr>
                <a:srgbClr val="000000"/>
              </a:buClr>
              <a:buSzPct val="25000"/>
              <a:buFont typeface="Calibri" pitchFamily="34" charset="0"/>
              <a:buNone/>
            </a:pPr>
            <a:r>
              <a:rPr lang="nl-NL" altLang="nl-NL" dirty="0">
                <a:solidFill>
                  <a:srgbClr val="000000"/>
                </a:solidFill>
                <a:cs typeface="Times New Roman" panose="02020603050405020304" pitchFamily="18" charset="0"/>
                <a:sym typeface="Calibri" pitchFamily="34" charset="0"/>
              </a:rPr>
              <a:t>	</a:t>
            </a:r>
            <a:r>
              <a:rPr lang="en-US" altLang="nl-NL" dirty="0">
                <a:solidFill>
                  <a:srgbClr val="000000"/>
                </a:solidFill>
                <a:sym typeface="Calibri" pitchFamily="34" charset="0"/>
              </a:rPr>
              <a:t>	</a:t>
            </a:r>
          </a:p>
        </p:txBody>
      </p:sp>
      <p:pic>
        <p:nvPicPr>
          <p:cNvPr id="2052" name="Shape 80">
            <a:extLst>
              <a:ext uri="{FF2B5EF4-FFF2-40B4-BE49-F238E27FC236}">
                <a16:creationId xmlns:a16="http://schemas.microsoft.com/office/drawing/2014/main" id="{34323CB8-CC79-0E26-B790-4DEF12F328C2}"/>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3443467A-2242-DEFD-2CE6-7BE1B82BA35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823822"/>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54616-C2AD-4CF4-9BF7-16604B3D1DEF}"/>
              </a:ext>
            </a:extLst>
          </p:cNvPr>
          <p:cNvSpPr>
            <a:spLocks noGrp="1"/>
          </p:cNvSpPr>
          <p:nvPr>
            <p:ph type="title"/>
          </p:nvPr>
        </p:nvSpPr>
        <p:spPr/>
        <p:txBody>
          <a:bodyPr>
            <a:normAutofit/>
          </a:bodyPr>
          <a:lstStyle/>
          <a:p>
            <a:r>
              <a:rPr lang="nl-NL" sz="3600" b="1" dirty="0">
                <a:latin typeface="+mn-lt"/>
              </a:rPr>
              <a:t>Welkom en mededelingen</a:t>
            </a:r>
          </a:p>
        </p:txBody>
      </p:sp>
      <p:sp>
        <p:nvSpPr>
          <p:cNvPr id="3" name="Tijdelijke aanduiding voor inhoud 2">
            <a:extLst>
              <a:ext uri="{FF2B5EF4-FFF2-40B4-BE49-F238E27FC236}">
                <a16:creationId xmlns:a16="http://schemas.microsoft.com/office/drawing/2014/main" id="{D9CDAA6E-FCC5-4D64-8CBD-C2198783573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48878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4255C-5376-4D8B-8E19-365093D7D473}"/>
              </a:ext>
            </a:extLst>
          </p:cNvPr>
          <p:cNvSpPr>
            <a:spLocks noGrp="1"/>
          </p:cNvSpPr>
          <p:nvPr>
            <p:ph type="title"/>
          </p:nvPr>
        </p:nvSpPr>
        <p:spPr/>
        <p:txBody>
          <a:bodyPr>
            <a:normAutofit/>
          </a:bodyPr>
          <a:lstStyle/>
          <a:p>
            <a:r>
              <a:rPr lang="nl-NL" sz="3600" b="1" dirty="0">
                <a:latin typeface="+mn-lt"/>
              </a:rPr>
              <a:t>NLB 119: 1 en 3 “Welzalig die de rechte wegen gaan”</a:t>
            </a:r>
          </a:p>
        </p:txBody>
      </p:sp>
      <p:sp>
        <p:nvSpPr>
          <p:cNvPr id="3" name="Tijdelijke aanduiding voor inhoud 2">
            <a:extLst>
              <a:ext uri="{FF2B5EF4-FFF2-40B4-BE49-F238E27FC236}">
                <a16:creationId xmlns:a16="http://schemas.microsoft.com/office/drawing/2014/main" id="{721E691C-7372-4635-9B83-9531870B38C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5621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119</a:t>
            </a:r>
          </a:p>
        </p:txBody>
      </p:sp>
      <p:pic>
        <p:nvPicPr>
          <p:cNvPr id="7" name="Afbeelding 6">
            <a:extLst>
              <a:ext uri="{FF2B5EF4-FFF2-40B4-BE49-F238E27FC236}">
                <a16:creationId xmlns:a16="http://schemas.microsoft.com/office/drawing/2014/main" id="{DE8E5247-39A7-4A60-951E-30B8EA1A5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a:extLst>
              <a:ext uri="{FF2B5EF4-FFF2-40B4-BE49-F238E27FC236}">
                <a16:creationId xmlns:a16="http://schemas.microsoft.com/office/drawing/2014/main" id="{4CD21826-76E4-4FEA-8C08-BAF7EF256CDE}"/>
              </a:ext>
            </a:extLst>
          </p:cNvPr>
          <p:cNvSpPr txBox="1"/>
          <p:nvPr/>
        </p:nvSpPr>
        <p:spPr>
          <a:xfrm>
            <a:off x="656948" y="470517"/>
            <a:ext cx="1775534" cy="584775"/>
          </a:xfrm>
          <a:prstGeom prst="rect">
            <a:avLst/>
          </a:prstGeom>
          <a:noFill/>
        </p:spPr>
        <p:txBody>
          <a:bodyPr wrap="square" rtlCol="0">
            <a:spAutoFit/>
          </a:bodyPr>
          <a:lstStyle/>
          <a:p>
            <a:r>
              <a:rPr lang="nl-NL" sz="3200" b="1" dirty="0"/>
              <a:t>NLB 119</a:t>
            </a:r>
          </a:p>
        </p:txBody>
      </p:sp>
    </p:spTree>
    <p:extLst>
      <p:ext uri="{BB962C8B-B14F-4D97-AF65-F5344CB8AC3E}">
        <p14:creationId xmlns:p14="http://schemas.microsoft.com/office/powerpoint/2010/main" val="1146599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C39C0F3-B4B6-4DF0-913B-13A1FB86F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665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DBD7A14-4A27-4031-BB3E-BB60FF24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7197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0BE7C51-5165-41E3-BCD6-FC3065F73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724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ea typeface="ＭＳ Ｐゴシック" panose="020B0600070205080204" pitchFamily="34" charset="-128"/>
              </a:rPr>
              <a:t>Collecten</a:t>
            </a:r>
          </a:p>
          <a:p>
            <a:pPr marL="0" indent="0">
              <a:buNone/>
            </a:pPr>
            <a:endParaRPr lang="nl-NL" altLang="nl-NL" sz="3600" b="1" dirty="0">
              <a:ea typeface="ＭＳ Ｐゴシック" panose="020B0600070205080204" pitchFamily="34" charset="-128"/>
            </a:endParaRPr>
          </a:p>
          <a:p>
            <a:pPr marL="0" indent="0">
              <a:buNone/>
            </a:pPr>
            <a:r>
              <a:rPr lang="nl-NL" altLang="nl-NL" sz="3600" dirty="0">
                <a:ea typeface="ＭＳ Ｐゴシック" panose="020B0600070205080204" pitchFamily="34" charset="-128"/>
              </a:rPr>
              <a:t>De collecte in de dienst is bestemd voor de diaconie.</a:t>
            </a:r>
          </a:p>
          <a:p>
            <a:pPr marL="0" indent="0">
              <a:buNone/>
            </a:pPr>
            <a:r>
              <a:rPr lang="nl-NL" altLang="nl-NL" sz="3600" dirty="0">
                <a:ea typeface="ＭＳ Ｐゴシック" panose="020B0600070205080204" pitchFamily="34" charset="-128"/>
              </a:rPr>
              <a:t>De collecte bij de uitgang is bestemd voor het onderhoud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324899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A7095E-6089-4356-8A3B-0F490F998DFD}"/>
              </a:ext>
            </a:extLst>
          </p:cNvPr>
          <p:cNvSpPr>
            <a:spLocks noGrp="1"/>
          </p:cNvSpPr>
          <p:nvPr>
            <p:ph type="title"/>
          </p:nvPr>
        </p:nvSpPr>
        <p:spPr/>
        <p:txBody>
          <a:bodyPr>
            <a:normAutofit/>
          </a:bodyPr>
          <a:lstStyle/>
          <a:p>
            <a:r>
              <a:rPr lang="nl-NL" sz="3600" b="1" dirty="0">
                <a:latin typeface="+mn-lt"/>
              </a:rPr>
              <a:t>Stil gebed, bemoediging en groet</a:t>
            </a:r>
          </a:p>
        </p:txBody>
      </p:sp>
      <p:sp>
        <p:nvSpPr>
          <p:cNvPr id="3" name="Tijdelijke aanduiding voor inhoud 2">
            <a:extLst>
              <a:ext uri="{FF2B5EF4-FFF2-40B4-BE49-F238E27FC236}">
                <a16:creationId xmlns:a16="http://schemas.microsoft.com/office/drawing/2014/main" id="{892BE303-1F16-4A50-B66E-87191C7086F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2312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55065-B6C6-E233-1B46-B00821604D6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9F3274-44D4-4606-88AA-35B1C6C2E151}"/>
              </a:ext>
            </a:extLst>
          </p:cNvPr>
          <p:cNvSpPr>
            <a:spLocks noGrp="1"/>
          </p:cNvSpPr>
          <p:nvPr>
            <p:ph type="title"/>
          </p:nvPr>
        </p:nvSpPr>
        <p:spPr/>
        <p:txBody>
          <a:bodyPr>
            <a:normAutofit/>
          </a:bodyPr>
          <a:lstStyle/>
          <a:p>
            <a:r>
              <a:rPr lang="nl-NL" sz="3600" b="1" dirty="0">
                <a:latin typeface="+mn-lt"/>
              </a:rPr>
              <a:t>Inleidende woorden</a:t>
            </a:r>
          </a:p>
        </p:txBody>
      </p:sp>
      <p:sp>
        <p:nvSpPr>
          <p:cNvPr id="3" name="Tijdelijke aanduiding voor inhoud 2">
            <a:extLst>
              <a:ext uri="{FF2B5EF4-FFF2-40B4-BE49-F238E27FC236}">
                <a16:creationId xmlns:a16="http://schemas.microsoft.com/office/drawing/2014/main" id="{B7FA431C-A1FE-B6DB-C9E3-15C3C264B4F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773641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4C9C2-3318-45AE-B210-6594C0A5C3CF}"/>
              </a:ext>
            </a:extLst>
          </p:cNvPr>
          <p:cNvSpPr>
            <a:spLocks noGrp="1"/>
          </p:cNvSpPr>
          <p:nvPr>
            <p:ph type="title"/>
          </p:nvPr>
        </p:nvSpPr>
        <p:spPr/>
        <p:txBody>
          <a:bodyPr>
            <a:normAutofit/>
          </a:bodyPr>
          <a:lstStyle/>
          <a:p>
            <a:r>
              <a:rPr lang="nl-NL" sz="3600" b="1" dirty="0">
                <a:latin typeface="+mn-lt"/>
              </a:rPr>
              <a:t>NLB 263 “Wees Gij mijn toevlucht”</a:t>
            </a:r>
          </a:p>
        </p:txBody>
      </p:sp>
      <p:sp>
        <p:nvSpPr>
          <p:cNvPr id="3" name="Tijdelijke aanduiding voor inhoud 2">
            <a:extLst>
              <a:ext uri="{FF2B5EF4-FFF2-40B4-BE49-F238E27FC236}">
                <a16:creationId xmlns:a16="http://schemas.microsoft.com/office/drawing/2014/main" id="{E8D30143-BA06-4BCB-B1E0-0CFA1040120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56503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F08EF-F2CF-7A76-1942-0135C356DEE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82E27A0-A47E-596E-B9AF-67F5D06AF94F}"/>
              </a:ext>
            </a:extLst>
          </p:cNvPr>
          <p:cNvSpPr>
            <a:spLocks noGrp="1"/>
          </p:cNvSpPr>
          <p:nvPr>
            <p:ph type="subTitle" idx="1"/>
          </p:nvPr>
        </p:nvSpPr>
        <p:spPr/>
        <p:txBody>
          <a:bodyPr/>
          <a:lstStyle/>
          <a:p>
            <a:endParaRPr lang="nl-NL"/>
          </a:p>
        </p:txBody>
      </p:sp>
      <p:pic>
        <p:nvPicPr>
          <p:cNvPr id="5" name="Afbeelding 4" descr="Afbeelding met tekst, Bladmuziek, muziek&#10;&#10;Automatisch gegenereerde beschrijving">
            <a:extLst>
              <a:ext uri="{FF2B5EF4-FFF2-40B4-BE49-F238E27FC236}">
                <a16:creationId xmlns:a16="http://schemas.microsoft.com/office/drawing/2014/main" id="{573CC2A5-378D-0D30-A682-5E50AEC29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7316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F08EF-F2CF-7A76-1942-0135C356DEE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82E27A0-A47E-596E-B9AF-67F5D06AF94F}"/>
              </a:ext>
            </a:extLst>
          </p:cNvPr>
          <p:cNvSpPr>
            <a:spLocks noGrp="1"/>
          </p:cNvSpPr>
          <p:nvPr>
            <p:ph type="subTitle" idx="1"/>
          </p:nvPr>
        </p:nvSpPr>
        <p:spPr/>
        <p:txBody>
          <a:bodyPr/>
          <a:lstStyle/>
          <a:p>
            <a:endParaRPr lang="nl-NL"/>
          </a:p>
        </p:txBody>
      </p:sp>
      <p:pic>
        <p:nvPicPr>
          <p:cNvPr id="5" name="Afbeelding 4" descr="Afbeelding met tekst, Bladmuziek, muziek&#10;&#10;Automatisch gegenereerde beschrijving">
            <a:extLst>
              <a:ext uri="{FF2B5EF4-FFF2-40B4-BE49-F238E27FC236}">
                <a16:creationId xmlns:a16="http://schemas.microsoft.com/office/drawing/2014/main" id="{D965F0A8-66FF-2DCE-74B0-E40795CAA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5874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F08EF-F2CF-7A76-1942-0135C356DEE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82E27A0-A47E-596E-B9AF-67F5D06AF94F}"/>
              </a:ext>
            </a:extLst>
          </p:cNvPr>
          <p:cNvSpPr>
            <a:spLocks noGrp="1"/>
          </p:cNvSpPr>
          <p:nvPr>
            <p:ph type="subTitle" idx="1"/>
          </p:nvPr>
        </p:nvSpPr>
        <p:spPr/>
        <p:txBody>
          <a:bodyPr/>
          <a:lstStyle/>
          <a:p>
            <a:endParaRPr lang="nl-NL"/>
          </a:p>
        </p:txBody>
      </p:sp>
      <p:pic>
        <p:nvPicPr>
          <p:cNvPr id="5" name="Afbeelding 4" descr="Afbeelding met tekst, Bladmuziek, muziek&#10;&#10;Automatisch gegenereerde beschrijving">
            <a:extLst>
              <a:ext uri="{FF2B5EF4-FFF2-40B4-BE49-F238E27FC236}">
                <a16:creationId xmlns:a16="http://schemas.microsoft.com/office/drawing/2014/main" id="{DA3C81BC-7C5C-4DEA-340F-4667ADB77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733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7793D-0A9E-45AA-B8A2-69C00DFB3D04}"/>
              </a:ext>
            </a:extLst>
          </p:cNvPr>
          <p:cNvSpPr>
            <a:spLocks noGrp="1"/>
          </p:cNvSpPr>
          <p:nvPr>
            <p:ph type="title"/>
          </p:nvPr>
        </p:nvSpPr>
        <p:spPr/>
        <p:txBody>
          <a:bodyPr>
            <a:normAutofit/>
          </a:bodyPr>
          <a:lstStyle/>
          <a:p>
            <a:r>
              <a:rPr lang="nl-NL" sz="3600" b="1" dirty="0">
                <a:latin typeface="+mn-lt"/>
              </a:rPr>
              <a:t>Gebed</a:t>
            </a:r>
          </a:p>
        </p:txBody>
      </p:sp>
      <p:sp>
        <p:nvSpPr>
          <p:cNvPr id="3" name="Tijdelijke aanduiding voor inhoud 2">
            <a:extLst>
              <a:ext uri="{FF2B5EF4-FFF2-40B4-BE49-F238E27FC236}">
                <a16:creationId xmlns:a16="http://schemas.microsoft.com/office/drawing/2014/main" id="{8C23FA9F-ADE1-44B9-BDD2-20CEA19CE097}"/>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762577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96DAF-9B49-4016-9866-BB83AC68E77F}"/>
              </a:ext>
            </a:extLst>
          </p:cNvPr>
          <p:cNvSpPr>
            <a:spLocks noGrp="1"/>
          </p:cNvSpPr>
          <p:nvPr>
            <p:ph type="title"/>
          </p:nvPr>
        </p:nvSpPr>
        <p:spPr/>
        <p:txBody>
          <a:bodyPr>
            <a:normAutofit/>
          </a:bodyPr>
          <a:lstStyle/>
          <a:p>
            <a:r>
              <a:rPr lang="nl-NL" sz="3600" b="1" dirty="0">
                <a:latin typeface="+mn-lt"/>
              </a:rPr>
              <a:t>Ester 2: 16 – 18</a:t>
            </a:r>
          </a:p>
        </p:txBody>
      </p:sp>
      <p:sp>
        <p:nvSpPr>
          <p:cNvPr id="3" name="Tijdelijke aanduiding voor inhoud 2">
            <a:extLst>
              <a:ext uri="{FF2B5EF4-FFF2-40B4-BE49-F238E27FC236}">
                <a16:creationId xmlns:a16="http://schemas.microsoft.com/office/drawing/2014/main" id="{9D9C82E7-E01D-4159-9980-FCCEFFB7C140}"/>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43031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355FF-1D86-565C-5C16-FEC20A21839C}"/>
            </a:ext>
          </a:extLst>
        </p:cNvPr>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EBF5128B-EB60-B79F-6C31-D10B4A23C718}"/>
              </a:ext>
            </a:extLst>
          </p:cNvPr>
          <p:cNvSpPr>
            <a:spLocks noGrp="1" noChangeArrowheads="1"/>
          </p:cNvSpPr>
          <p:nvPr>
            <p:ph type="body" idx="1"/>
          </p:nvPr>
        </p:nvSpPr>
        <p:spPr>
          <a:xfrm>
            <a:off x="430306" y="1057835"/>
            <a:ext cx="7799293" cy="7556444"/>
          </a:xfrm>
        </p:spPr>
        <p:txBody>
          <a:bodyPr>
            <a:noAutofit/>
          </a:bodyPr>
          <a:lstStyle/>
          <a:p>
            <a:pPr marL="0" indent="0">
              <a:buNone/>
            </a:pPr>
            <a:r>
              <a:rPr lang="nl-NL" sz="3600" baseline="-25000" dirty="0">
                <a:effectLst/>
              </a:rPr>
              <a:t>16</a:t>
            </a:r>
            <a:r>
              <a:rPr lang="nl-NL" sz="3600" b="0" i="0" dirty="0">
                <a:effectLst/>
              </a:rPr>
              <a:t>Zo werd Ester bij koning </a:t>
            </a:r>
            <a:r>
              <a:rPr lang="nl-NL" sz="3600" b="0" i="0" dirty="0" err="1">
                <a:effectLst/>
              </a:rPr>
              <a:t>Ahasveros</a:t>
            </a:r>
            <a:r>
              <a:rPr lang="nl-NL" sz="3600" b="0" i="0" dirty="0">
                <a:effectLst/>
              </a:rPr>
              <a:t> gebracht, in het koninklijk paleis, in het zevende jaar van zijn regering, in de tiende maand, de maand </a:t>
            </a:r>
            <a:r>
              <a:rPr lang="nl-NL" sz="3600" b="0" i="0" dirty="0" err="1">
                <a:effectLst/>
              </a:rPr>
              <a:t>tebet</a:t>
            </a:r>
            <a:r>
              <a:rPr lang="nl-NL" sz="3600" b="0" i="0" dirty="0">
                <a:effectLst/>
              </a:rPr>
              <a:t>. </a:t>
            </a:r>
            <a:r>
              <a:rPr lang="nl-NL" sz="3600" baseline="-25000" dirty="0">
                <a:effectLst/>
              </a:rPr>
              <a:t>17</a:t>
            </a:r>
            <a:r>
              <a:rPr lang="nl-NL" sz="3600" b="0" i="0" dirty="0">
                <a:effectLst/>
              </a:rPr>
              <a:t>En de koning voelde voor Ester meer liefde dan voor alle andere vrouwen, meer dan alle andere meisjes verwierf zij zijn bewondering en genegenheid. Daarom deed hij haar de koninklijke hoofdband om en maakte haar koningin in de plaats van </a:t>
            </a:r>
            <a:r>
              <a:rPr lang="nl-NL" sz="3600" b="0" i="0" dirty="0" err="1">
                <a:effectLst/>
              </a:rPr>
              <a:t>Wasti</a:t>
            </a:r>
            <a:r>
              <a:rPr lang="nl-NL" sz="3600" b="0" i="0" dirty="0">
                <a:effectLst/>
              </a:rPr>
              <a:t>. </a:t>
            </a:r>
            <a:endParaRPr lang="nl-NL" altLang="nl-NL" sz="19900" dirty="0"/>
          </a:p>
        </p:txBody>
      </p:sp>
    </p:spTree>
    <p:extLst>
      <p:ext uri="{BB962C8B-B14F-4D97-AF65-F5344CB8AC3E}">
        <p14:creationId xmlns:p14="http://schemas.microsoft.com/office/powerpoint/2010/main" val="824872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9B273-CCC7-064B-6391-804524AFC0C3}"/>
            </a:ext>
          </a:extLst>
        </p:cNvPr>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6A0DDC25-C180-7BB4-F6B1-059625FE7CBB}"/>
              </a:ext>
            </a:extLst>
          </p:cNvPr>
          <p:cNvSpPr>
            <a:spLocks noGrp="1" noChangeArrowheads="1"/>
          </p:cNvSpPr>
          <p:nvPr>
            <p:ph type="body" idx="1"/>
          </p:nvPr>
        </p:nvSpPr>
        <p:spPr>
          <a:xfrm>
            <a:off x="430306" y="1057835"/>
            <a:ext cx="7799293" cy="7556444"/>
          </a:xfrm>
        </p:spPr>
        <p:txBody>
          <a:bodyPr>
            <a:noAutofit/>
          </a:bodyPr>
          <a:lstStyle/>
          <a:p>
            <a:pPr marL="0" indent="0">
              <a:buNone/>
            </a:pPr>
            <a:r>
              <a:rPr lang="nl-NL" sz="3600" baseline="-25000" dirty="0">
                <a:effectLst/>
              </a:rPr>
              <a:t>18</a:t>
            </a:r>
            <a:r>
              <a:rPr lang="nl-NL" sz="3600" b="0" i="0" dirty="0">
                <a:effectLst/>
              </a:rPr>
              <a:t>De koning richtte een groot feestmaal aan voor al zijn rijksgroten en hoge functionarissen, het Feestmaal van Ester. Ook kondigde hij voor alle provincies een rustdag af, en met een vrijgevigheid die men van een koning mag verwachten deelde hij geschenken uit.</a:t>
            </a:r>
            <a:endParaRPr lang="nl-NL" altLang="nl-NL" sz="19900" dirty="0"/>
          </a:p>
        </p:txBody>
      </p:sp>
    </p:spTree>
    <p:extLst>
      <p:ext uri="{BB962C8B-B14F-4D97-AF65-F5344CB8AC3E}">
        <p14:creationId xmlns:p14="http://schemas.microsoft.com/office/powerpoint/2010/main" val="327938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A53D5-EFFE-9B5E-092D-5666A571BAF5}"/>
            </a:ext>
          </a:extLst>
        </p:cNvPr>
        <p:cNvGrpSpPr/>
        <p:nvPr/>
      </p:nvGrpSpPr>
      <p:grpSpPr>
        <a:xfrm>
          <a:off x="0" y="0"/>
          <a:ext cx="0" cy="0"/>
          <a:chOff x="0" y="0"/>
          <a:chExt cx="0" cy="0"/>
        </a:xfrm>
      </p:grpSpPr>
      <p:sp>
        <p:nvSpPr>
          <p:cNvPr id="12291" name="Tijdelijke aanduiding voor tekst 2">
            <a:extLst>
              <a:ext uri="{FF2B5EF4-FFF2-40B4-BE49-F238E27FC236}">
                <a16:creationId xmlns:a16="http://schemas.microsoft.com/office/drawing/2014/main" id="{BC687A77-BC9F-1FB4-D932-1F7A0F7DD031}"/>
              </a:ext>
            </a:extLst>
          </p:cNvPr>
          <p:cNvSpPr>
            <a:spLocks noGrp="1" noChangeArrowheads="1"/>
          </p:cNvSpPr>
          <p:nvPr>
            <p:ph type="body" idx="1"/>
          </p:nvPr>
        </p:nvSpPr>
        <p:spPr>
          <a:xfrm>
            <a:off x="2850407" y="1122505"/>
            <a:ext cx="6227092" cy="4222578"/>
          </a:xfrm>
        </p:spPr>
        <p:txBody>
          <a:bodyPr>
            <a:noAutofit/>
          </a:bodyPr>
          <a:lstStyle/>
          <a:p>
            <a:pPr marL="0" indent="0">
              <a:buNone/>
            </a:pPr>
            <a:r>
              <a:rPr lang="nl-NL" sz="3600" dirty="0">
                <a:effectLst/>
                <a:ea typeface="Calibri" panose="020F0502020204030204" pitchFamily="34" charset="0"/>
              </a:rPr>
              <a:t>Na deze dienst is de Voorhof de hele avond open voor mensen die het fijn vinden om daar </a:t>
            </a:r>
            <a:r>
              <a:rPr lang="nl-NL" sz="3600" b="1" dirty="0">
                <a:effectLst/>
                <a:ea typeface="Calibri" panose="020F0502020204030204" pitchFamily="34" charset="0"/>
              </a:rPr>
              <a:t>samen het oude jaar uit te zitten of om alleen maar even aan te komen wippen</a:t>
            </a:r>
            <a:r>
              <a:rPr lang="nl-NL" sz="3600" dirty="0">
                <a:effectLst/>
                <a:ea typeface="Calibri" panose="020F0502020204030204" pitchFamily="34" charset="0"/>
              </a:rPr>
              <a:t>! Neem iets lekkers mee en je eigen drankje. </a:t>
            </a:r>
            <a:endParaRPr lang="nl-NL" altLang="nl-NL" sz="3600" dirty="0">
              <a:ea typeface="ＭＳ Ｐゴシック" panose="020B0600070205080204" pitchFamily="34" charset="-128"/>
            </a:endParaRPr>
          </a:p>
        </p:txBody>
      </p:sp>
      <p:pic>
        <p:nvPicPr>
          <p:cNvPr id="14" name="Afbeelding 13">
            <a:extLst>
              <a:ext uri="{FF2B5EF4-FFF2-40B4-BE49-F238E27FC236}">
                <a16:creationId xmlns:a16="http://schemas.microsoft.com/office/drawing/2014/main" id="{475B1C0F-AA05-BB5E-A509-5EC982B3CBBE}"/>
              </a:ext>
            </a:extLst>
          </p:cNvPr>
          <p:cNvPicPr preferRelativeResize="0">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848" y="1176460"/>
            <a:ext cx="2337453" cy="2350936"/>
          </a:xfrm>
          <a:prstGeom prst="rect">
            <a:avLst/>
          </a:prstGeom>
        </p:spPr>
      </p:pic>
      <p:sp>
        <p:nvSpPr>
          <p:cNvPr id="18" name="Tekstvak 17">
            <a:extLst>
              <a:ext uri="{FF2B5EF4-FFF2-40B4-BE49-F238E27FC236}">
                <a16:creationId xmlns:a16="http://schemas.microsoft.com/office/drawing/2014/main" id="{4301E3F0-9DBE-740B-AD44-4A5A944E6623}"/>
              </a:ext>
            </a:extLst>
          </p:cNvPr>
          <p:cNvSpPr txBox="1"/>
          <p:nvPr/>
        </p:nvSpPr>
        <p:spPr>
          <a:xfrm>
            <a:off x="361604" y="286848"/>
            <a:ext cx="8420792" cy="646331"/>
          </a:xfrm>
          <a:prstGeom prst="rect">
            <a:avLst/>
          </a:prstGeom>
          <a:noFill/>
        </p:spPr>
        <p:txBody>
          <a:bodyPr wrap="square">
            <a:spAutoFit/>
          </a:bodyPr>
          <a:lstStyle/>
          <a:p>
            <a:pPr marL="0" indent="0">
              <a:buNone/>
            </a:pPr>
            <a:r>
              <a:rPr lang="nl-NL" sz="3600" b="1" kern="100" dirty="0">
                <a:effectLst/>
                <a:ea typeface="Calibri" panose="020F0502020204030204" pitchFamily="34" charset="0"/>
                <a:cs typeface="Times New Roman" panose="02020603050405020304" pitchFamily="18" charset="0"/>
              </a:rPr>
              <a:t>Oudejaarsdag uitzitten in de Voorhof</a:t>
            </a:r>
            <a:endParaRPr lang="nl-NL" sz="3600" kern="100" dirty="0">
              <a:effectLst/>
              <a:ea typeface="Calibri" panose="020F0502020204030204" pitchFamily="34" charset="0"/>
              <a:cs typeface="Times New Roman" panose="02020603050405020304" pitchFamily="18" charset="0"/>
            </a:endParaRPr>
          </a:p>
        </p:txBody>
      </p:sp>
      <p:sp>
        <p:nvSpPr>
          <p:cNvPr id="20" name="Tekstvak 19">
            <a:extLst>
              <a:ext uri="{FF2B5EF4-FFF2-40B4-BE49-F238E27FC236}">
                <a16:creationId xmlns:a16="http://schemas.microsoft.com/office/drawing/2014/main" id="{008271B8-0AE6-448D-29DA-BBDA1356C851}"/>
              </a:ext>
            </a:extLst>
          </p:cNvPr>
          <p:cNvSpPr txBox="1"/>
          <p:nvPr/>
        </p:nvSpPr>
        <p:spPr>
          <a:xfrm>
            <a:off x="361604" y="5588364"/>
            <a:ext cx="8192192" cy="954107"/>
          </a:xfrm>
          <a:prstGeom prst="rect">
            <a:avLst/>
          </a:prstGeom>
          <a:noFill/>
        </p:spPr>
        <p:txBody>
          <a:bodyPr wrap="square">
            <a:spAutoFit/>
          </a:bodyPr>
          <a:lstStyle/>
          <a:p>
            <a:r>
              <a:rPr lang="nl-NL" sz="2800" dirty="0">
                <a:effectLst/>
                <a:latin typeface="Tahoma" panose="020B0604030504040204" pitchFamily="34" charset="0"/>
                <a:ea typeface="Calibri" panose="020F0502020204030204" pitchFamily="34" charset="0"/>
              </a:rPr>
              <a:t>Je bent van harte welkom!</a:t>
            </a:r>
            <a:br>
              <a:rPr lang="nl-NL" sz="2800" dirty="0">
                <a:effectLst/>
                <a:latin typeface="Tahoma" panose="020B0604030504040204" pitchFamily="34" charset="0"/>
                <a:ea typeface="Calibri" panose="020F0502020204030204" pitchFamily="34" charset="0"/>
              </a:rPr>
            </a:br>
            <a:r>
              <a:rPr lang="nl-NL" sz="2800" dirty="0">
                <a:effectLst/>
                <a:latin typeface="Tahoma" panose="020B0604030504040204" pitchFamily="34" charset="0"/>
                <a:ea typeface="Calibri" panose="020F0502020204030204" pitchFamily="34" charset="0"/>
              </a:rPr>
              <a:t>Kom samen met Gera, Herman, Guus en Joke</a:t>
            </a:r>
            <a:endParaRPr lang="nl-NL" sz="2800" dirty="0"/>
          </a:p>
        </p:txBody>
      </p:sp>
    </p:spTree>
    <p:extLst>
      <p:ext uri="{BB962C8B-B14F-4D97-AF65-F5344CB8AC3E}">
        <p14:creationId xmlns:p14="http://schemas.microsoft.com/office/powerpoint/2010/main" val="1472532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7DCC2-F35F-4F25-A608-D2F17CE26543}"/>
              </a:ext>
            </a:extLst>
          </p:cNvPr>
          <p:cNvSpPr>
            <a:spLocks noGrp="1"/>
          </p:cNvSpPr>
          <p:nvPr>
            <p:ph type="title"/>
          </p:nvPr>
        </p:nvSpPr>
        <p:spPr/>
        <p:txBody>
          <a:bodyPr>
            <a:normAutofit/>
          </a:bodyPr>
          <a:lstStyle/>
          <a:p>
            <a:r>
              <a:rPr lang="nl-NL" sz="3600" b="1" dirty="0">
                <a:latin typeface="+mn-lt"/>
              </a:rPr>
              <a:t>NLB 139d: “Heel het duister is vol van luister”</a:t>
            </a:r>
          </a:p>
        </p:txBody>
      </p:sp>
      <p:sp>
        <p:nvSpPr>
          <p:cNvPr id="3" name="Tijdelijke aanduiding voor inhoud 2">
            <a:extLst>
              <a:ext uri="{FF2B5EF4-FFF2-40B4-BE49-F238E27FC236}">
                <a16:creationId xmlns:a16="http://schemas.microsoft.com/office/drawing/2014/main" id="{CC17D302-5B45-4AA9-8CA6-816D5A2490AC}"/>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98353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22513-1189-FFCC-0B4B-4A5D29577606}"/>
            </a:ext>
          </a:extLst>
        </p:cNvPr>
        <p:cNvGrpSpPr/>
        <p:nvPr/>
      </p:nvGrpSpPr>
      <p:grpSpPr>
        <a:xfrm>
          <a:off x="0" y="0"/>
          <a:ext cx="0" cy="0"/>
          <a:chOff x="0" y="0"/>
          <a:chExt cx="0" cy="0"/>
        </a:xfrm>
      </p:grpSpPr>
      <p:pic>
        <p:nvPicPr>
          <p:cNvPr id="7" name="Afbeelding 6" descr="Afbeelding met Bladmuziek, tekst, muziek&#10;&#10;Automatisch gegenereerde beschrijving">
            <a:extLst>
              <a:ext uri="{FF2B5EF4-FFF2-40B4-BE49-F238E27FC236}">
                <a16:creationId xmlns:a16="http://schemas.microsoft.com/office/drawing/2014/main" id="{04B8AFEF-92C0-602A-C7EB-3C9F7EDCD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9530C3BA-C4CD-55D4-5C71-E207620B8A3E}"/>
              </a:ext>
            </a:extLst>
          </p:cNvPr>
          <p:cNvSpPr txBox="1"/>
          <p:nvPr/>
        </p:nvSpPr>
        <p:spPr>
          <a:xfrm>
            <a:off x="250521" y="237995"/>
            <a:ext cx="1989503" cy="584775"/>
          </a:xfrm>
          <a:prstGeom prst="rect">
            <a:avLst/>
          </a:prstGeom>
          <a:noFill/>
        </p:spPr>
        <p:txBody>
          <a:bodyPr wrap="square" rtlCol="0">
            <a:spAutoFit/>
          </a:bodyPr>
          <a:lstStyle/>
          <a:p>
            <a:r>
              <a:rPr lang="nl-NL" sz="3200" b="1" dirty="0" err="1"/>
              <a:t>Nlb</a:t>
            </a:r>
            <a:r>
              <a:rPr lang="nl-NL" sz="3200" b="1" dirty="0"/>
              <a:t> 139d</a:t>
            </a:r>
          </a:p>
        </p:txBody>
      </p:sp>
    </p:spTree>
    <p:extLst>
      <p:ext uri="{BB962C8B-B14F-4D97-AF65-F5344CB8AC3E}">
        <p14:creationId xmlns:p14="http://schemas.microsoft.com/office/powerpoint/2010/main" val="1553392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A6DE1-554C-33F9-99AE-0D80A9725B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17E944-83BB-9B6F-BA71-27845126D290}"/>
              </a:ext>
            </a:extLst>
          </p:cNvPr>
          <p:cNvSpPr>
            <a:spLocks noGrp="1"/>
          </p:cNvSpPr>
          <p:nvPr>
            <p:ph type="title"/>
          </p:nvPr>
        </p:nvSpPr>
        <p:spPr/>
        <p:txBody>
          <a:bodyPr>
            <a:normAutofit/>
          </a:bodyPr>
          <a:lstStyle/>
          <a:p>
            <a:r>
              <a:rPr lang="nl-NL" sz="3600" b="1" dirty="0">
                <a:latin typeface="+mn-lt"/>
              </a:rPr>
              <a:t>Tobit 12: 1 – 6</a:t>
            </a:r>
          </a:p>
        </p:txBody>
      </p:sp>
      <p:sp>
        <p:nvSpPr>
          <p:cNvPr id="3" name="Tijdelijke aanduiding voor inhoud 2">
            <a:extLst>
              <a:ext uri="{FF2B5EF4-FFF2-40B4-BE49-F238E27FC236}">
                <a16:creationId xmlns:a16="http://schemas.microsoft.com/office/drawing/2014/main" id="{343A51F0-ADD8-7A4C-49EF-1C25F337C5F5}"/>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820538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DB0868EC-2E0F-4BEA-B22A-A0F0B4C926C1}"/>
              </a:ext>
            </a:extLst>
          </p:cNvPr>
          <p:cNvSpPr>
            <a:spLocks noGrp="1" noChangeArrowheads="1"/>
          </p:cNvSpPr>
          <p:nvPr>
            <p:ph type="body" idx="1"/>
          </p:nvPr>
        </p:nvSpPr>
        <p:spPr>
          <a:xfrm>
            <a:off x="430306" y="1057835"/>
            <a:ext cx="7799293" cy="7556444"/>
          </a:xfrm>
        </p:spPr>
        <p:txBody>
          <a:bodyPr>
            <a:noAutofit/>
          </a:bodyPr>
          <a:lstStyle/>
          <a:p>
            <a:pPr marL="0" indent="0">
              <a:buNone/>
            </a:pPr>
            <a:r>
              <a:rPr lang="nl-NL" sz="1800" b="0" i="0" dirty="0">
                <a:solidFill>
                  <a:srgbClr val="000000"/>
                </a:solidFill>
                <a:effectLst/>
              </a:rPr>
              <a:t>1</a:t>
            </a:r>
            <a:r>
              <a:rPr lang="nl-NL" sz="3600" b="0" i="0" dirty="0">
                <a:solidFill>
                  <a:srgbClr val="000000"/>
                </a:solidFill>
                <a:effectLst/>
              </a:rPr>
              <a:t> Toen het bruiloftsfeest voorbij was, zei Tobit tegen zijn zoon Tobias: ‘Jongen, betaal je reisgenoot zijn loon uit en geef hem ook een extra bedrag.’ </a:t>
            </a:r>
            <a:r>
              <a:rPr lang="nl-NL" sz="1800" b="0" i="0" dirty="0">
                <a:solidFill>
                  <a:srgbClr val="000000"/>
                </a:solidFill>
                <a:effectLst/>
              </a:rPr>
              <a:t>2</a:t>
            </a:r>
            <a:r>
              <a:rPr lang="nl-NL" sz="3600" b="0" i="0" dirty="0">
                <a:solidFill>
                  <a:srgbClr val="000000"/>
                </a:solidFill>
                <a:effectLst/>
              </a:rPr>
              <a:t> ‘Hoeveel moet ik hem betalen?’ vroeg Tobias. ‘Ik kan hem makkelijk de helft van de bezittingen geven die ik heb meegebracht. </a:t>
            </a:r>
            <a:r>
              <a:rPr lang="nl-NL" sz="1800" b="0" i="0" dirty="0">
                <a:solidFill>
                  <a:srgbClr val="000000"/>
                </a:solidFill>
                <a:effectLst/>
              </a:rPr>
              <a:t>3</a:t>
            </a:r>
            <a:r>
              <a:rPr lang="nl-NL" sz="3600" b="0" i="0" dirty="0">
                <a:solidFill>
                  <a:srgbClr val="000000"/>
                </a:solidFill>
                <a:effectLst/>
              </a:rPr>
              <a:t> Hij heeft me veilig en wel teruggebracht, mijn vrouw van die demon bevrijd, samen met mij voor het geld gezorgd en u genezen. </a:t>
            </a:r>
            <a:endParaRPr lang="nl-NL" altLang="nl-NL" sz="6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42E21-1B65-AEB9-E3F3-B7199EE14228}"/>
            </a:ext>
          </a:extLst>
        </p:cNvPr>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7C3B0B44-E1B8-DD5F-E785-9ECC0310CC95}"/>
              </a:ext>
            </a:extLst>
          </p:cNvPr>
          <p:cNvSpPr>
            <a:spLocks noGrp="1" noChangeArrowheads="1"/>
          </p:cNvSpPr>
          <p:nvPr>
            <p:ph type="body" idx="1"/>
          </p:nvPr>
        </p:nvSpPr>
        <p:spPr>
          <a:xfrm>
            <a:off x="430306" y="1057835"/>
            <a:ext cx="7799293" cy="7556444"/>
          </a:xfrm>
        </p:spPr>
        <p:txBody>
          <a:bodyPr>
            <a:noAutofit/>
          </a:bodyPr>
          <a:lstStyle/>
          <a:p>
            <a:pPr marL="0" indent="0">
              <a:buNone/>
            </a:pPr>
            <a:r>
              <a:rPr lang="nl-NL" sz="3600" b="0" i="0" dirty="0">
                <a:solidFill>
                  <a:srgbClr val="000000"/>
                </a:solidFill>
                <a:effectLst/>
              </a:rPr>
              <a:t>Hoeveel extra zal ik hem geven?’ </a:t>
            </a:r>
            <a:r>
              <a:rPr lang="nl-NL" sz="1800" b="0" i="0" dirty="0">
                <a:solidFill>
                  <a:srgbClr val="000000"/>
                </a:solidFill>
                <a:effectLst/>
              </a:rPr>
              <a:t>4</a:t>
            </a:r>
            <a:r>
              <a:rPr lang="nl-NL" sz="3600" b="0" i="0" dirty="0">
                <a:solidFill>
                  <a:srgbClr val="000000"/>
                </a:solidFill>
                <a:effectLst/>
              </a:rPr>
              <a:t> Tobit antwoordde: ‘Het is niet meer dan rechtvaardig dat hij de helft krijgt van alles wat hij heeft meegebracht.’ </a:t>
            </a:r>
            <a:r>
              <a:rPr lang="nl-NL" sz="1800" b="0" i="0" dirty="0">
                <a:solidFill>
                  <a:srgbClr val="000000"/>
                </a:solidFill>
                <a:effectLst/>
              </a:rPr>
              <a:t>5</a:t>
            </a:r>
            <a:r>
              <a:rPr lang="nl-NL" sz="3600" b="0" i="0" dirty="0">
                <a:solidFill>
                  <a:srgbClr val="000000"/>
                </a:solidFill>
                <a:effectLst/>
              </a:rPr>
              <a:t> Tobias liet </a:t>
            </a:r>
            <a:r>
              <a:rPr lang="nl-NL" sz="3600" b="0" i="0" dirty="0" err="1">
                <a:solidFill>
                  <a:srgbClr val="000000"/>
                </a:solidFill>
                <a:effectLst/>
              </a:rPr>
              <a:t>Rafaël</a:t>
            </a:r>
            <a:r>
              <a:rPr lang="nl-NL" sz="3600" b="0" i="0" dirty="0">
                <a:solidFill>
                  <a:srgbClr val="000000"/>
                </a:solidFill>
                <a:effectLst/>
              </a:rPr>
              <a:t> roepen en zei tegen hem: ‘Neem als beloning de helft van mijn bezittingen; ik hoop dat het je verder goed gaat.’</a:t>
            </a:r>
            <a:br>
              <a:rPr lang="nl-NL" sz="3600" dirty="0"/>
            </a:br>
            <a:endParaRPr lang="nl-NL" altLang="nl-NL" sz="6600" dirty="0"/>
          </a:p>
        </p:txBody>
      </p:sp>
    </p:spTree>
    <p:extLst>
      <p:ext uri="{BB962C8B-B14F-4D97-AF65-F5344CB8AC3E}">
        <p14:creationId xmlns:p14="http://schemas.microsoft.com/office/powerpoint/2010/main" val="3292374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D68C0-EEEE-648E-46EF-C077A92EC9E6}"/>
            </a:ext>
          </a:extLst>
        </p:cNvPr>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928BAD47-2931-2775-8DE6-DE89E508A568}"/>
              </a:ext>
            </a:extLst>
          </p:cNvPr>
          <p:cNvSpPr>
            <a:spLocks noGrp="1" noChangeArrowheads="1"/>
          </p:cNvSpPr>
          <p:nvPr>
            <p:ph type="body" idx="1"/>
          </p:nvPr>
        </p:nvSpPr>
        <p:spPr>
          <a:xfrm>
            <a:off x="430306" y="1057835"/>
            <a:ext cx="7799293" cy="7556444"/>
          </a:xfrm>
        </p:spPr>
        <p:txBody>
          <a:bodyPr>
            <a:noAutofit/>
          </a:bodyPr>
          <a:lstStyle/>
          <a:p>
            <a:pPr marL="0" indent="0">
              <a:buNone/>
            </a:pPr>
            <a:r>
              <a:rPr lang="nl-NL" sz="1800" b="0" i="0" dirty="0">
                <a:solidFill>
                  <a:srgbClr val="000000"/>
                </a:solidFill>
                <a:effectLst/>
              </a:rPr>
              <a:t>6</a:t>
            </a:r>
            <a:r>
              <a:rPr lang="nl-NL" sz="3600" b="0" i="0" dirty="0">
                <a:solidFill>
                  <a:srgbClr val="000000"/>
                </a:solidFill>
                <a:effectLst/>
              </a:rPr>
              <a:t> Toen nam </a:t>
            </a:r>
            <a:r>
              <a:rPr lang="nl-NL" sz="3600" b="0" i="0" dirty="0" err="1">
                <a:solidFill>
                  <a:srgbClr val="000000"/>
                </a:solidFill>
                <a:effectLst/>
              </a:rPr>
              <a:t>Rafaël</a:t>
            </a:r>
            <a:r>
              <a:rPr lang="nl-NL" sz="3600" b="0" i="0" dirty="0">
                <a:solidFill>
                  <a:srgbClr val="000000"/>
                </a:solidFill>
                <a:effectLst/>
              </a:rPr>
              <a:t> Tobit en Tobias apart, en hij zei tegen hen: ‘Prijs God, dank hem ten overstaan van alle mensen voor al het goede dat hij jullie heeft gebracht. Prijs hem, bezing zijn naam. Vertel aan iedereen wat hij heeft gedaan, geef hem de eer en wacht niet om hem te danken.</a:t>
            </a:r>
            <a:endParaRPr lang="nl-NL" altLang="nl-NL" sz="6600" dirty="0"/>
          </a:p>
        </p:txBody>
      </p:sp>
    </p:spTree>
    <p:extLst>
      <p:ext uri="{BB962C8B-B14F-4D97-AF65-F5344CB8AC3E}">
        <p14:creationId xmlns:p14="http://schemas.microsoft.com/office/powerpoint/2010/main" val="3469387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41CBA-2A82-9651-99D2-2B88744F991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E71314-D961-77EF-F880-2D38AD5A8D96}"/>
              </a:ext>
            </a:extLst>
          </p:cNvPr>
          <p:cNvSpPr>
            <a:spLocks noGrp="1"/>
          </p:cNvSpPr>
          <p:nvPr>
            <p:ph type="title"/>
          </p:nvPr>
        </p:nvSpPr>
        <p:spPr/>
        <p:txBody>
          <a:bodyPr>
            <a:normAutofit/>
          </a:bodyPr>
          <a:lstStyle/>
          <a:p>
            <a:r>
              <a:rPr lang="nl-NL" sz="3600" b="1" dirty="0">
                <a:latin typeface="+mn-lt"/>
              </a:rPr>
              <a:t>NLB 139d: “Heel het duister is vol van luister”</a:t>
            </a:r>
          </a:p>
        </p:txBody>
      </p:sp>
      <p:sp>
        <p:nvSpPr>
          <p:cNvPr id="3" name="Tijdelijke aanduiding voor inhoud 2">
            <a:extLst>
              <a:ext uri="{FF2B5EF4-FFF2-40B4-BE49-F238E27FC236}">
                <a16:creationId xmlns:a16="http://schemas.microsoft.com/office/drawing/2014/main" id="{DF34DA95-1B59-0314-1183-2801F012B68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746445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6D958-8595-D536-8301-0C90E2E2499B}"/>
            </a:ext>
          </a:extLst>
        </p:cNvPr>
        <p:cNvGrpSpPr/>
        <p:nvPr/>
      </p:nvGrpSpPr>
      <p:grpSpPr>
        <a:xfrm>
          <a:off x="0" y="0"/>
          <a:ext cx="0" cy="0"/>
          <a:chOff x="0" y="0"/>
          <a:chExt cx="0" cy="0"/>
        </a:xfrm>
      </p:grpSpPr>
      <p:pic>
        <p:nvPicPr>
          <p:cNvPr id="7" name="Afbeelding 6" descr="Afbeelding met Bladmuziek, tekst, muziek&#10;&#10;Automatisch gegenereerde beschrijving">
            <a:extLst>
              <a:ext uri="{FF2B5EF4-FFF2-40B4-BE49-F238E27FC236}">
                <a16:creationId xmlns:a16="http://schemas.microsoft.com/office/drawing/2014/main" id="{615E3EC6-1F02-D4C7-7532-66F572477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38F82A14-D8CF-47F8-46F0-E5CCEAC0E67C}"/>
              </a:ext>
            </a:extLst>
          </p:cNvPr>
          <p:cNvSpPr txBox="1"/>
          <p:nvPr/>
        </p:nvSpPr>
        <p:spPr>
          <a:xfrm>
            <a:off x="250521" y="237995"/>
            <a:ext cx="1989503" cy="584775"/>
          </a:xfrm>
          <a:prstGeom prst="rect">
            <a:avLst/>
          </a:prstGeom>
          <a:noFill/>
        </p:spPr>
        <p:txBody>
          <a:bodyPr wrap="square" rtlCol="0">
            <a:spAutoFit/>
          </a:bodyPr>
          <a:lstStyle/>
          <a:p>
            <a:r>
              <a:rPr lang="nl-NL" sz="3200" b="1" dirty="0" err="1"/>
              <a:t>Nlb</a:t>
            </a:r>
            <a:r>
              <a:rPr lang="nl-NL" sz="3200" b="1" dirty="0"/>
              <a:t> 139d</a:t>
            </a:r>
          </a:p>
        </p:txBody>
      </p:sp>
    </p:spTree>
    <p:extLst>
      <p:ext uri="{BB962C8B-B14F-4D97-AF65-F5344CB8AC3E}">
        <p14:creationId xmlns:p14="http://schemas.microsoft.com/office/powerpoint/2010/main" val="1283085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ADDF0-5676-BD19-DE3B-31775DB44E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904645-F654-508C-D51E-53AFE6EEE01F}"/>
              </a:ext>
            </a:extLst>
          </p:cNvPr>
          <p:cNvSpPr>
            <a:spLocks noGrp="1"/>
          </p:cNvSpPr>
          <p:nvPr>
            <p:ph type="title"/>
          </p:nvPr>
        </p:nvSpPr>
        <p:spPr/>
        <p:txBody>
          <a:bodyPr>
            <a:normAutofit/>
          </a:bodyPr>
          <a:lstStyle/>
          <a:p>
            <a:r>
              <a:rPr lang="nl-NL" sz="3600" b="1" dirty="0">
                <a:latin typeface="+mn-lt"/>
              </a:rPr>
              <a:t>Marcus 13: 28 – 32</a:t>
            </a:r>
          </a:p>
        </p:txBody>
      </p:sp>
      <p:sp>
        <p:nvSpPr>
          <p:cNvPr id="3" name="Tijdelijke aanduiding voor inhoud 2">
            <a:extLst>
              <a:ext uri="{FF2B5EF4-FFF2-40B4-BE49-F238E27FC236}">
                <a16:creationId xmlns:a16="http://schemas.microsoft.com/office/drawing/2014/main" id="{6B64787D-D469-5472-D7EE-485B144A605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929638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5B0EE-FB71-984B-210F-61A4DBE90C98}"/>
            </a:ext>
          </a:extLst>
        </p:cNvPr>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B192787A-7898-FE72-EA8B-07BD31C40A83}"/>
              </a:ext>
            </a:extLst>
          </p:cNvPr>
          <p:cNvSpPr>
            <a:spLocks noGrp="1" noChangeArrowheads="1"/>
          </p:cNvSpPr>
          <p:nvPr>
            <p:ph type="body" idx="1"/>
          </p:nvPr>
        </p:nvSpPr>
        <p:spPr>
          <a:xfrm>
            <a:off x="430306" y="1057835"/>
            <a:ext cx="7799293" cy="7556444"/>
          </a:xfrm>
        </p:spPr>
        <p:txBody>
          <a:bodyPr>
            <a:noAutofit/>
          </a:bodyPr>
          <a:lstStyle/>
          <a:p>
            <a:pPr marL="0" indent="0">
              <a:buNone/>
            </a:pPr>
            <a:r>
              <a:rPr lang="nl-NL" sz="3600" baseline="-25000" dirty="0">
                <a:effectLst/>
              </a:rPr>
              <a:t>28</a:t>
            </a:r>
            <a:r>
              <a:rPr lang="nl-NL" sz="3600" b="0" i="0" dirty="0">
                <a:effectLst/>
              </a:rPr>
              <a:t>Leer van de vijgenboom deze les: zo gauw zijn takken uitlopen en in blad schieten, weet je dat de zomer in aantocht is. </a:t>
            </a:r>
            <a:r>
              <a:rPr lang="nl-NL" sz="3600" baseline="-25000" dirty="0">
                <a:effectLst/>
              </a:rPr>
              <a:t>29</a:t>
            </a:r>
            <a:r>
              <a:rPr lang="nl-NL" sz="3600" b="0" i="0" dirty="0">
                <a:effectLst/>
              </a:rPr>
              <a:t>Zo moeten jullie ook weten, wanneer je die dingen ziet gebeuren, dat het einde nabij is. </a:t>
            </a:r>
            <a:r>
              <a:rPr lang="nl-NL" sz="3600" baseline="-25000" dirty="0">
                <a:effectLst/>
              </a:rPr>
              <a:t>30</a:t>
            </a:r>
            <a:r>
              <a:rPr lang="nl-NL" sz="3600" b="0" i="0" dirty="0">
                <a:effectLst/>
              </a:rPr>
              <a:t>Ik verzeker jullie: deze generatie zal zeker nog niet verdwenen zijn wanneer al die dingen gebeuren. </a:t>
            </a:r>
            <a:endParaRPr lang="nl-NL" altLang="nl-NL" sz="34400" dirty="0"/>
          </a:p>
        </p:txBody>
      </p:sp>
    </p:spTree>
    <p:extLst>
      <p:ext uri="{BB962C8B-B14F-4D97-AF65-F5344CB8AC3E}">
        <p14:creationId xmlns:p14="http://schemas.microsoft.com/office/powerpoint/2010/main" val="315507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A8362DC-A93C-FB2F-257E-857E57312AF8}"/>
              </a:ext>
            </a:extLst>
          </p:cNvPr>
          <p:cNvSpPr>
            <a:spLocks noChangeArrowheads="1"/>
          </p:cNvSpPr>
          <p:nvPr/>
        </p:nvSpPr>
        <p:spPr bwMode="auto">
          <a:xfrm>
            <a:off x="472611" y="258307"/>
            <a:ext cx="719115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1" i="0" u="none" strike="noStrike" cap="none" normalizeH="0" baseline="0" dirty="0">
                <a:ln>
                  <a:noFill/>
                </a:ln>
                <a:solidFill>
                  <a:schemeClr val="tx1"/>
                </a:solidFill>
                <a:effectLst/>
                <a:ea typeface="Calibri" panose="020F0502020204030204" pitchFamily="34" charset="0"/>
                <a:cs typeface="Tahoma" panose="020B0604030504040204" pitchFamily="34" charset="0"/>
              </a:rPr>
              <a:t>Nieuwjaarsreceptie Mariakerk	</a:t>
            </a:r>
            <a:r>
              <a:rPr kumimoji="0" lang="nl-NL" altLang="nl-NL" sz="14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2049" name="Afbeelding 1" descr="Afbeelding met schets, tekening, illustratie, tekenfilm&#10;&#10;Automatisch gegenereerde beschrijving">
            <a:extLst>
              <a:ext uri="{FF2B5EF4-FFF2-40B4-BE49-F238E27FC236}">
                <a16:creationId xmlns:a16="http://schemas.microsoft.com/office/drawing/2014/main" id="{FBBF05A5-EA30-FE53-2623-1A3F101F7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430" y="214342"/>
            <a:ext cx="788400" cy="108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866C2F7-676C-FC52-0D9F-C1AAF7D29FC4}"/>
              </a:ext>
            </a:extLst>
          </p:cNvPr>
          <p:cNvSpPr>
            <a:spLocks noChangeArrowheads="1"/>
          </p:cNvSpPr>
          <p:nvPr/>
        </p:nvSpPr>
        <p:spPr bwMode="auto">
          <a:xfrm rot="10800000" flipV="1">
            <a:off x="472611" y="1502688"/>
            <a:ext cx="867138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dirty="0">
                <a:ln>
                  <a:noFill/>
                </a:ln>
                <a:solidFill>
                  <a:schemeClr val="tx1"/>
                </a:solidFill>
                <a:effectLst/>
                <a:ea typeface="Calibri" panose="020F0502020204030204" pitchFamily="34" charset="0"/>
                <a:cs typeface="Tahoma" panose="020B0604030504040204" pitchFamily="34" charset="0"/>
              </a:rPr>
              <a:t>Iedereen is zondag 5 januari 2025 van harte uitgenodigd voor de nieuwjaarsreceptie van onze gemeente. De nieuwjaarsreceptie is in de Voorhof, aansluitend aan de ochtenddienst. Een mooi moment om iedereen te spreken en elkaar een gezegend en gezond jaar toe te wensen.</a:t>
            </a:r>
            <a:endParaRPr lang="nl-NL" altLang="nl-NL" sz="3600" dirty="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dirty="0">
                <a:ln>
                  <a:noFill/>
                </a:ln>
                <a:solidFill>
                  <a:schemeClr val="tx1"/>
                </a:solidFill>
                <a:effectLst/>
                <a:cs typeface="Tahoma" panose="020B0604030504040204" pitchFamily="34" charset="0"/>
              </a:rPr>
              <a:t>Welkom!</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dirty="0">
                <a:ln>
                  <a:noFill/>
                </a:ln>
                <a:solidFill>
                  <a:schemeClr val="tx1"/>
                </a:solidFill>
                <a:effectLst/>
                <a:cs typeface="Tahoma" panose="020B0604030504040204" pitchFamily="34" charset="0"/>
              </a:rPr>
              <a:t>De kerkenraad van de Mariakerk</a:t>
            </a:r>
            <a:endParaRPr kumimoji="0" lang="nl-NL" altLang="nl-NL"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73187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219BE-81B8-5BF9-AADB-82F82375D373}"/>
            </a:ext>
          </a:extLst>
        </p:cNvPr>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254F41B6-DA4F-4B39-CA2C-CA08EE11C92C}"/>
              </a:ext>
            </a:extLst>
          </p:cNvPr>
          <p:cNvSpPr>
            <a:spLocks noGrp="1" noChangeArrowheads="1"/>
          </p:cNvSpPr>
          <p:nvPr>
            <p:ph type="body" idx="1"/>
          </p:nvPr>
        </p:nvSpPr>
        <p:spPr>
          <a:xfrm>
            <a:off x="430306" y="1057835"/>
            <a:ext cx="7799293" cy="7556444"/>
          </a:xfrm>
        </p:spPr>
        <p:txBody>
          <a:bodyPr>
            <a:noAutofit/>
          </a:bodyPr>
          <a:lstStyle/>
          <a:p>
            <a:pPr marL="0" indent="0">
              <a:buNone/>
            </a:pPr>
            <a:r>
              <a:rPr lang="nl-NL" sz="3600" baseline="-25000" dirty="0">
                <a:effectLst/>
              </a:rPr>
              <a:t>31</a:t>
            </a:r>
            <a:r>
              <a:rPr lang="nl-NL" sz="3600" b="0" i="0" dirty="0">
                <a:effectLst/>
              </a:rPr>
              <a:t>Hemel en aarde zullen verdwijnen, maar mijn woorden zullen nooit verdwijnen. </a:t>
            </a:r>
            <a:r>
              <a:rPr lang="nl-NL" sz="3600" baseline="-25000" dirty="0">
                <a:effectLst/>
              </a:rPr>
              <a:t>32</a:t>
            </a:r>
            <a:r>
              <a:rPr lang="nl-NL" sz="3600" b="0" i="0" dirty="0">
                <a:effectLst/>
              </a:rPr>
              <a:t>Niemand weet wanneer die dag of dat moment zal aanbreken, de engelen in de hemel niet en de Zoon niet, alleen de Vader.</a:t>
            </a:r>
            <a:endParaRPr lang="nl-NL" altLang="nl-NL" sz="34400" dirty="0"/>
          </a:p>
        </p:txBody>
      </p:sp>
    </p:spTree>
    <p:extLst>
      <p:ext uri="{BB962C8B-B14F-4D97-AF65-F5344CB8AC3E}">
        <p14:creationId xmlns:p14="http://schemas.microsoft.com/office/powerpoint/2010/main" val="363403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97462-1C46-2004-C919-B5206471A5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2F5170-2D16-C6ED-746F-791A7B34D165}"/>
              </a:ext>
            </a:extLst>
          </p:cNvPr>
          <p:cNvSpPr>
            <a:spLocks noGrp="1"/>
          </p:cNvSpPr>
          <p:nvPr>
            <p:ph type="title"/>
          </p:nvPr>
        </p:nvSpPr>
        <p:spPr/>
        <p:txBody>
          <a:bodyPr>
            <a:normAutofit/>
          </a:bodyPr>
          <a:lstStyle/>
          <a:p>
            <a:r>
              <a:rPr lang="nl-NL" sz="3600" b="1" dirty="0">
                <a:latin typeface="+mn-lt"/>
              </a:rPr>
              <a:t>NLB 139d: “Heel het duister is vol van luister”</a:t>
            </a:r>
          </a:p>
        </p:txBody>
      </p:sp>
      <p:sp>
        <p:nvSpPr>
          <p:cNvPr id="3" name="Tijdelijke aanduiding voor inhoud 2">
            <a:extLst>
              <a:ext uri="{FF2B5EF4-FFF2-40B4-BE49-F238E27FC236}">
                <a16:creationId xmlns:a16="http://schemas.microsoft.com/office/drawing/2014/main" id="{9744B348-DEC6-3CB2-C4D1-C7EDCFABBD2C}"/>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668427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F8413-77C7-959B-1A39-DEBB280936FA}"/>
            </a:ext>
          </a:extLst>
        </p:cNvPr>
        <p:cNvGrpSpPr/>
        <p:nvPr/>
      </p:nvGrpSpPr>
      <p:grpSpPr>
        <a:xfrm>
          <a:off x="0" y="0"/>
          <a:ext cx="0" cy="0"/>
          <a:chOff x="0" y="0"/>
          <a:chExt cx="0" cy="0"/>
        </a:xfrm>
      </p:grpSpPr>
      <p:pic>
        <p:nvPicPr>
          <p:cNvPr id="7" name="Afbeelding 6" descr="Afbeelding met Bladmuziek, tekst, muziek&#10;&#10;Automatisch gegenereerde beschrijving">
            <a:extLst>
              <a:ext uri="{FF2B5EF4-FFF2-40B4-BE49-F238E27FC236}">
                <a16:creationId xmlns:a16="http://schemas.microsoft.com/office/drawing/2014/main" id="{9BAED998-45EA-736A-61E2-EA8CFADDD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E454C649-C351-DA2D-EDC1-8D25DB7871AC}"/>
              </a:ext>
            </a:extLst>
          </p:cNvPr>
          <p:cNvSpPr txBox="1"/>
          <p:nvPr/>
        </p:nvSpPr>
        <p:spPr>
          <a:xfrm>
            <a:off x="250521" y="237995"/>
            <a:ext cx="1989503" cy="584775"/>
          </a:xfrm>
          <a:prstGeom prst="rect">
            <a:avLst/>
          </a:prstGeom>
          <a:noFill/>
        </p:spPr>
        <p:txBody>
          <a:bodyPr wrap="square" rtlCol="0">
            <a:spAutoFit/>
          </a:bodyPr>
          <a:lstStyle/>
          <a:p>
            <a:r>
              <a:rPr lang="nl-NL" sz="3200" b="1" dirty="0" err="1"/>
              <a:t>Nlb</a:t>
            </a:r>
            <a:r>
              <a:rPr lang="nl-NL" sz="3200" b="1" dirty="0"/>
              <a:t> 139d</a:t>
            </a:r>
          </a:p>
        </p:txBody>
      </p:sp>
    </p:spTree>
    <p:extLst>
      <p:ext uri="{BB962C8B-B14F-4D97-AF65-F5344CB8AC3E}">
        <p14:creationId xmlns:p14="http://schemas.microsoft.com/office/powerpoint/2010/main" val="1149954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F7775-CD63-4810-8EE1-DF6D2D1B8030}"/>
              </a:ext>
            </a:extLst>
          </p:cNvPr>
          <p:cNvSpPr>
            <a:spLocks noGrp="1"/>
          </p:cNvSpPr>
          <p:nvPr>
            <p:ph type="title"/>
          </p:nvPr>
        </p:nvSpPr>
        <p:spPr/>
        <p:txBody>
          <a:bodyPr>
            <a:normAutofit/>
          </a:bodyPr>
          <a:lstStyle/>
          <a:p>
            <a:r>
              <a:rPr lang="nl-NL" sz="3600" b="1" dirty="0">
                <a:latin typeface="+mn-lt"/>
              </a:rPr>
              <a:t>Overdenking </a:t>
            </a:r>
          </a:p>
        </p:txBody>
      </p:sp>
      <p:sp>
        <p:nvSpPr>
          <p:cNvPr id="3" name="Tijdelijke aanduiding voor inhoud 2">
            <a:extLst>
              <a:ext uri="{FF2B5EF4-FFF2-40B4-BE49-F238E27FC236}">
                <a16:creationId xmlns:a16="http://schemas.microsoft.com/office/drawing/2014/main" id="{2CB0AB92-8F37-438F-A7D5-3BDE8B8A3E1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017170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8EF9C-0A97-449A-825E-A9B54A919BC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B2A768D-7E3F-4875-9B66-B7C197C865C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482832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93262-B547-B519-F029-AB2C026B4F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7B52B7-14A1-86AB-8A52-F6ECFCD7D248}"/>
              </a:ext>
            </a:extLst>
          </p:cNvPr>
          <p:cNvSpPr>
            <a:spLocks noGrp="1"/>
          </p:cNvSpPr>
          <p:nvPr>
            <p:ph type="title"/>
          </p:nvPr>
        </p:nvSpPr>
        <p:spPr/>
        <p:txBody>
          <a:bodyPr>
            <a:normAutofit/>
          </a:bodyPr>
          <a:lstStyle/>
          <a:p>
            <a:r>
              <a:rPr lang="nl-NL" sz="3600" b="1" dirty="0">
                <a:latin typeface="+mn-lt"/>
              </a:rPr>
              <a:t>NLB 248: “De dag door uwe gunst ontvangen”</a:t>
            </a:r>
          </a:p>
        </p:txBody>
      </p:sp>
      <p:sp>
        <p:nvSpPr>
          <p:cNvPr id="3" name="Tijdelijke aanduiding voor inhoud 2">
            <a:extLst>
              <a:ext uri="{FF2B5EF4-FFF2-40B4-BE49-F238E27FC236}">
                <a16:creationId xmlns:a16="http://schemas.microsoft.com/office/drawing/2014/main" id="{02352B44-F072-3DB6-FCCE-E9C2424B7BC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61582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A3AC4C0-34F6-4E79-A94B-82DDF1080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248</a:t>
            </a:r>
          </a:p>
        </p:txBody>
      </p:sp>
    </p:spTree>
    <p:extLst>
      <p:ext uri="{BB962C8B-B14F-4D97-AF65-F5344CB8AC3E}">
        <p14:creationId xmlns:p14="http://schemas.microsoft.com/office/powerpoint/2010/main" val="3778666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D987FEF-9141-4AD6-BFB7-DC8F57D3A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3933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CE76AE0-CE16-46B3-B19F-DD8DA622B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0742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9ABABAE-08EA-4EC6-82A4-250F479AE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506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B88F5-A433-DB9C-46C0-EE3AA36E0556}"/>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6886A8D2-3AFA-FF43-5E92-B5CDE48E385C}"/>
              </a:ext>
            </a:extLst>
          </p:cNvPr>
          <p:cNvSpPr>
            <a:spLocks noGrp="1"/>
          </p:cNvSpPr>
          <p:nvPr>
            <p:ph type="body" idx="1"/>
          </p:nvPr>
        </p:nvSpPr>
        <p:spPr/>
        <p:txBody>
          <a:bodyPr/>
          <a:lstStyle/>
          <a:p>
            <a:endParaRPr lang="nl-NL"/>
          </a:p>
        </p:txBody>
      </p:sp>
      <p:pic>
        <p:nvPicPr>
          <p:cNvPr id="5" name="Afbeelding 4" descr="Afbeelding met tekst, Lettertype, ivoor, boek&#10;&#10;Automatisch gegenereerde beschrijving">
            <a:extLst>
              <a:ext uri="{FF2B5EF4-FFF2-40B4-BE49-F238E27FC236}">
                <a16:creationId xmlns:a16="http://schemas.microsoft.com/office/drawing/2014/main" id="{88A9FDB4-9A96-B802-54E0-822240604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8688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4D28E-28A7-4901-9115-A9C22C3D4EB1}"/>
              </a:ext>
            </a:extLst>
          </p:cNvPr>
          <p:cNvSpPr>
            <a:spLocks noGrp="1"/>
          </p:cNvSpPr>
          <p:nvPr>
            <p:ph type="title"/>
          </p:nvPr>
        </p:nvSpPr>
        <p:spPr/>
        <p:txBody>
          <a:bodyPr>
            <a:normAutofit/>
          </a:bodyPr>
          <a:lstStyle/>
          <a:p>
            <a:r>
              <a:rPr lang="nl-NL" sz="3600" b="1" dirty="0">
                <a:latin typeface="+mn-lt"/>
              </a:rPr>
              <a:t>Gebeden</a:t>
            </a:r>
          </a:p>
        </p:txBody>
      </p:sp>
      <p:sp>
        <p:nvSpPr>
          <p:cNvPr id="3" name="Tijdelijke aanduiding voor inhoud 2">
            <a:extLst>
              <a:ext uri="{FF2B5EF4-FFF2-40B4-BE49-F238E27FC236}">
                <a16:creationId xmlns:a16="http://schemas.microsoft.com/office/drawing/2014/main" id="{04DEFDEF-B0C8-42BA-8BB4-F39AB23E73C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87907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A2433-133F-3CCB-92A5-A638CEC3DF99}"/>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4CA21E51-ACDE-30DF-D358-E24A418455E4}"/>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a:extLst>
              <a:ext uri="{FF2B5EF4-FFF2-40B4-BE49-F238E27FC236}">
                <a16:creationId xmlns:a16="http://schemas.microsoft.com/office/drawing/2014/main" id="{0B595086-D909-B630-29C0-67EB7351799A}"/>
              </a:ext>
            </a:extLst>
          </p:cNvPr>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ea typeface="ＭＳ Ｐゴシック" panose="020B0600070205080204" pitchFamily="34" charset="-128"/>
              </a:rPr>
              <a:t>Collecten</a:t>
            </a:r>
          </a:p>
          <a:p>
            <a:pPr marL="0" indent="0">
              <a:buNone/>
            </a:pPr>
            <a:endParaRPr lang="nl-NL" altLang="nl-NL" sz="3600" b="1" dirty="0">
              <a:ea typeface="ＭＳ Ｐゴシック" panose="020B0600070205080204" pitchFamily="34" charset="-128"/>
            </a:endParaRPr>
          </a:p>
          <a:p>
            <a:pPr marL="0" indent="0">
              <a:buNone/>
            </a:pPr>
            <a:r>
              <a:rPr lang="nl-NL" altLang="nl-NL" sz="3600" dirty="0">
                <a:ea typeface="ＭＳ Ｐゴシック" panose="020B0600070205080204" pitchFamily="34" charset="-128"/>
              </a:rPr>
              <a:t>De collecte in de dienst is bestemd voor de diaconie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het onderhoud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1115111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DFDDE-8B6F-443F-9596-419EAD6401F7}"/>
              </a:ext>
            </a:extLst>
          </p:cNvPr>
          <p:cNvSpPr>
            <a:spLocks noGrp="1"/>
          </p:cNvSpPr>
          <p:nvPr>
            <p:ph type="title"/>
          </p:nvPr>
        </p:nvSpPr>
        <p:spPr/>
        <p:txBody>
          <a:bodyPr>
            <a:normAutofit/>
          </a:bodyPr>
          <a:lstStyle/>
          <a:p>
            <a:r>
              <a:rPr lang="nl-NL" sz="3600" b="1" dirty="0">
                <a:latin typeface="+mn-lt"/>
              </a:rPr>
              <a:t>Slotlied NLB 513: “God heeft het eerste woord”</a:t>
            </a:r>
          </a:p>
        </p:txBody>
      </p:sp>
      <p:sp>
        <p:nvSpPr>
          <p:cNvPr id="3" name="Tijdelijke aanduiding voor inhoud 2">
            <a:extLst>
              <a:ext uri="{FF2B5EF4-FFF2-40B4-BE49-F238E27FC236}">
                <a16:creationId xmlns:a16="http://schemas.microsoft.com/office/drawing/2014/main" id="{D89AE81D-C0A5-4A44-991F-B68F387D94D8}"/>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587357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54E50037-423A-45BB-A1AC-F14057D37E9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9503A23-7219-4787-8049-5193D38AD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990"/>
            <a:ext cx="9144000" cy="6672020"/>
          </a:xfrm>
          <a:prstGeom prst="rect">
            <a:avLst/>
          </a:prstGeom>
        </p:spPr>
      </p:pic>
      <p:sp>
        <p:nvSpPr>
          <p:cNvPr id="4" name="Tekstvak 3">
            <a:extLst>
              <a:ext uri="{FF2B5EF4-FFF2-40B4-BE49-F238E27FC236}">
                <a16:creationId xmlns:a16="http://schemas.microsoft.com/office/drawing/2014/main" id="{B4E2E600-0301-40AF-91CF-B42F9E851EB8}"/>
              </a:ext>
            </a:extLst>
          </p:cNvPr>
          <p:cNvSpPr txBox="1"/>
          <p:nvPr/>
        </p:nvSpPr>
        <p:spPr>
          <a:xfrm>
            <a:off x="557939" y="302217"/>
            <a:ext cx="2014780" cy="646331"/>
          </a:xfrm>
          <a:prstGeom prst="rect">
            <a:avLst/>
          </a:prstGeom>
          <a:noFill/>
        </p:spPr>
        <p:txBody>
          <a:bodyPr wrap="square" rtlCol="0">
            <a:spAutoFit/>
          </a:bodyPr>
          <a:lstStyle/>
          <a:p>
            <a:r>
              <a:rPr lang="nl-NL" sz="3600" b="1" dirty="0"/>
              <a:t>NLB 513</a:t>
            </a:r>
          </a:p>
        </p:txBody>
      </p:sp>
    </p:spTree>
    <p:extLst>
      <p:ext uri="{BB962C8B-B14F-4D97-AF65-F5344CB8AC3E}">
        <p14:creationId xmlns:p14="http://schemas.microsoft.com/office/powerpoint/2010/main" val="3595079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B286A-E29D-4CC3-AF4D-3C2711578945}"/>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24DE9D77-7983-465B-B6D1-1100C7596BB3}"/>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D651E2A-8002-487F-B5B8-473F0F8FB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7842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65AAD-7C70-415E-994F-496DD9BBD67D}"/>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0C8FA3FC-1C35-4823-A7F7-1F2D2BFA1DF1}"/>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35828EFE-F7DF-4CD4-85C5-A9B43A934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3861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9A81C-5514-45CB-A8CF-5ED02804B4AA}"/>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790D019F-5C1E-4A1F-BE1A-9C72278439A9}"/>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BCD725AA-92DA-4816-922F-BE43926DE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467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4B3D2-0596-47AC-81A7-62190F370115}"/>
              </a:ext>
            </a:extLst>
          </p:cNvPr>
          <p:cNvSpPr>
            <a:spLocks noGrp="1"/>
          </p:cNvSpPr>
          <p:nvPr>
            <p:ph type="title"/>
          </p:nvPr>
        </p:nvSpPr>
        <p:spPr/>
        <p:txBody>
          <a:bodyPr>
            <a:normAutofit/>
          </a:bodyPr>
          <a:lstStyle/>
          <a:p>
            <a:r>
              <a:rPr lang="nl-NL" sz="3600" b="1" dirty="0">
                <a:latin typeface="+mn-lt"/>
              </a:rPr>
              <a:t>Zegen</a:t>
            </a:r>
          </a:p>
        </p:txBody>
      </p:sp>
      <p:sp>
        <p:nvSpPr>
          <p:cNvPr id="3" name="Tijdelijke aanduiding voor inhoud 2">
            <a:extLst>
              <a:ext uri="{FF2B5EF4-FFF2-40B4-BE49-F238E27FC236}">
                <a16:creationId xmlns:a16="http://schemas.microsoft.com/office/drawing/2014/main" id="{8C4C0558-EB45-499C-A89B-F2F9F1F66397}"/>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386399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DE1DAF7C-35FB-4C6D-BF2E-0ED933AB012A}"/>
              </a:ext>
            </a:extLst>
          </p:cNvPr>
          <p:cNvSpPr txBox="1"/>
          <p:nvPr/>
        </p:nvSpPr>
        <p:spPr>
          <a:xfrm>
            <a:off x="3067050" y="5125244"/>
            <a:ext cx="3009900" cy="369332"/>
          </a:xfrm>
          <a:prstGeom prst="rect">
            <a:avLst/>
          </a:prstGeom>
          <a:noFill/>
        </p:spPr>
        <p:txBody>
          <a:bodyPr wrap="square" rtlCol="0">
            <a:spAutoFit/>
          </a:bodyPr>
          <a:lstStyle/>
          <a:p>
            <a:r>
              <a:rPr lang="nl-NL" sz="900" dirty="0">
                <a:hlinkClick r:id="rId2" tooltip="https://maken.wikiwijs.nl/34679/Vuurwerk"/>
              </a:rPr>
              <a:t>Deze foto</a:t>
            </a:r>
            <a:r>
              <a:rPr lang="nl-NL" sz="900" dirty="0"/>
              <a:t> van Onbekende auteur is </a:t>
            </a:r>
            <a:r>
              <a:rPr lang="nl-NL" sz="900" dirty="0" err="1"/>
              <a:t>gelicentieerd</a:t>
            </a:r>
            <a:r>
              <a:rPr lang="nl-NL" sz="900" dirty="0"/>
              <a:t> onder </a:t>
            </a:r>
            <a:r>
              <a:rPr lang="nl-NL" sz="900" dirty="0">
                <a:hlinkClick r:id="rId3" tooltip="https://creativecommons.org/licenses/by/3.0/"/>
              </a:rPr>
              <a:t>CC BY</a:t>
            </a:r>
            <a:endParaRPr lang="nl-NL" sz="900" dirty="0"/>
          </a:p>
        </p:txBody>
      </p:sp>
      <p:pic>
        <p:nvPicPr>
          <p:cNvPr id="5" name="Tijdelijke aanduiding voor inhoud 4">
            <a:extLst>
              <a:ext uri="{FF2B5EF4-FFF2-40B4-BE49-F238E27FC236}">
                <a16:creationId xmlns:a16="http://schemas.microsoft.com/office/drawing/2014/main" id="{D7CBC36D-8FD6-451B-A5EF-34513ACCDAAF}"/>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0" y="1532965"/>
            <a:ext cx="9144000" cy="5325035"/>
          </a:xfrm>
        </p:spPr>
      </p:pic>
      <p:sp>
        <p:nvSpPr>
          <p:cNvPr id="7" name="Tekstvak 6">
            <a:extLst>
              <a:ext uri="{FF2B5EF4-FFF2-40B4-BE49-F238E27FC236}">
                <a16:creationId xmlns:a16="http://schemas.microsoft.com/office/drawing/2014/main" id="{3DC02F5D-4199-4306-92B6-06AB7BAAC232}"/>
              </a:ext>
            </a:extLst>
          </p:cNvPr>
          <p:cNvSpPr txBox="1"/>
          <p:nvPr/>
        </p:nvSpPr>
        <p:spPr>
          <a:xfrm>
            <a:off x="89648" y="0"/>
            <a:ext cx="8973670" cy="1200329"/>
          </a:xfrm>
          <a:prstGeom prst="rect">
            <a:avLst/>
          </a:prstGeom>
          <a:noFill/>
        </p:spPr>
        <p:txBody>
          <a:bodyPr wrap="square" rtlCol="0">
            <a:spAutoFit/>
          </a:bodyPr>
          <a:lstStyle/>
          <a:p>
            <a:pPr algn="ctr"/>
            <a:r>
              <a:rPr lang="nl-NL" sz="3600" b="1" dirty="0"/>
              <a:t>Goede jaarwisseling en een gezegend nieuwjaar gewenst.</a:t>
            </a:r>
          </a:p>
        </p:txBody>
      </p:sp>
    </p:spTree>
    <p:extLst>
      <p:ext uri="{BB962C8B-B14F-4D97-AF65-F5344CB8AC3E}">
        <p14:creationId xmlns:p14="http://schemas.microsoft.com/office/powerpoint/2010/main" val="157588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6BC1C-3755-4115-A11E-A58FF2782FBE}"/>
              </a:ext>
            </a:extLst>
          </p:cNvPr>
          <p:cNvSpPr>
            <a:spLocks noGrp="1"/>
          </p:cNvSpPr>
          <p:nvPr>
            <p:ph type="title"/>
          </p:nvPr>
        </p:nvSpPr>
        <p:spPr/>
        <p:txBody>
          <a:bodyPr/>
          <a:lstStyle/>
          <a:p>
            <a:r>
              <a:rPr lang="nl-NL" sz="3600" b="1" dirty="0">
                <a:latin typeface="+mn-lt"/>
              </a:rPr>
              <a:t>Lied voor de dienst NLB 919: 1, 2 en 4 “Gij die alle sterren houdt”</a:t>
            </a:r>
            <a:r>
              <a:rPr lang="nl-NL" b="1" dirty="0"/>
              <a:t> </a:t>
            </a:r>
          </a:p>
        </p:txBody>
      </p:sp>
      <p:sp>
        <p:nvSpPr>
          <p:cNvPr id="3" name="Tijdelijke aanduiding voor inhoud 2">
            <a:extLst>
              <a:ext uri="{FF2B5EF4-FFF2-40B4-BE49-F238E27FC236}">
                <a16:creationId xmlns:a16="http://schemas.microsoft.com/office/drawing/2014/main" id="{53B76496-0605-4E20-9347-20BD8B1C7BFF}"/>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9361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8749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773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239559"/>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1537</TotalTime>
  <Words>924</Words>
  <Application>Microsoft Office PowerPoint</Application>
  <PresentationFormat>Diavoorstelling (4:3)</PresentationFormat>
  <Paragraphs>79</Paragraphs>
  <Slides>58</Slides>
  <Notes>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58</vt:i4>
      </vt:variant>
    </vt:vector>
  </HeadingPairs>
  <TitlesOfParts>
    <vt:vector size="65" baseType="lpstr">
      <vt:lpstr>ＭＳ Ｐゴシック</vt:lpstr>
      <vt:lpstr>Arial</vt:lpstr>
      <vt:lpstr>Calibri</vt:lpstr>
      <vt:lpstr>Calibri Light</vt:lpstr>
      <vt:lpstr>Tahoma</vt:lpstr>
      <vt:lpstr>Times New Roman</vt:lpstr>
      <vt:lpstr>Kantoorthema</vt:lpstr>
      <vt:lpstr>PowerPoint-presentatie</vt:lpstr>
      <vt:lpstr>PowerPoint-presentatie</vt:lpstr>
      <vt:lpstr>PowerPoint-presentatie</vt:lpstr>
      <vt:lpstr>PowerPoint-presentatie</vt:lpstr>
      <vt:lpstr>PowerPoint-presentatie</vt:lpstr>
      <vt:lpstr>Lied voor de dienst NLB 919: 1, 2 en 4 “Gij die alle sterren houdt” </vt:lpstr>
      <vt:lpstr>PowerPoint-presentatie</vt:lpstr>
      <vt:lpstr>PowerPoint-presentatie</vt:lpstr>
      <vt:lpstr>PowerPoint-presentatie</vt:lpstr>
      <vt:lpstr>PowerPoint-presentatie</vt:lpstr>
      <vt:lpstr>PowerPoint-presentatie</vt:lpstr>
      <vt:lpstr>PowerPoint-presentatie</vt:lpstr>
      <vt:lpstr>PowerPoint-presentatie</vt:lpstr>
      <vt:lpstr>Welkom en mededelingen</vt:lpstr>
      <vt:lpstr>NLB 119: 1 en 3 “Welzalig die de rechte wegen gaan”</vt:lpstr>
      <vt:lpstr>NLB 119</vt:lpstr>
      <vt:lpstr>PowerPoint-presentatie</vt:lpstr>
      <vt:lpstr>PowerPoint-presentatie</vt:lpstr>
      <vt:lpstr>PowerPoint-presentatie</vt:lpstr>
      <vt:lpstr>Stil gebed, bemoediging en groet</vt:lpstr>
      <vt:lpstr>Inleidende woorden</vt:lpstr>
      <vt:lpstr>NLB 263 “Wees Gij mijn toevlucht”</vt:lpstr>
      <vt:lpstr>PowerPoint-presentatie</vt:lpstr>
      <vt:lpstr>PowerPoint-presentatie</vt:lpstr>
      <vt:lpstr>PowerPoint-presentatie</vt:lpstr>
      <vt:lpstr>Gebed</vt:lpstr>
      <vt:lpstr>Ester 2: 16 – 18</vt:lpstr>
      <vt:lpstr>PowerPoint-presentatie</vt:lpstr>
      <vt:lpstr>PowerPoint-presentatie</vt:lpstr>
      <vt:lpstr>NLB 139d: “Heel het duister is vol van luister”</vt:lpstr>
      <vt:lpstr>PowerPoint-presentatie</vt:lpstr>
      <vt:lpstr>Tobit 12: 1 – 6</vt:lpstr>
      <vt:lpstr>PowerPoint-presentatie</vt:lpstr>
      <vt:lpstr>PowerPoint-presentatie</vt:lpstr>
      <vt:lpstr>PowerPoint-presentatie</vt:lpstr>
      <vt:lpstr>NLB 139d: “Heel het duister is vol van luister”</vt:lpstr>
      <vt:lpstr>PowerPoint-presentatie</vt:lpstr>
      <vt:lpstr>Marcus 13: 28 – 32</vt:lpstr>
      <vt:lpstr>PowerPoint-presentatie</vt:lpstr>
      <vt:lpstr>PowerPoint-presentatie</vt:lpstr>
      <vt:lpstr>NLB 139d: “Heel het duister is vol van luister”</vt:lpstr>
      <vt:lpstr>PowerPoint-presentatie</vt:lpstr>
      <vt:lpstr>Overdenking </vt:lpstr>
      <vt:lpstr>PowerPoint-presentatie</vt:lpstr>
      <vt:lpstr>NLB 248: “De dag door uwe gunst ontvangen”</vt:lpstr>
      <vt:lpstr>NLB 248</vt:lpstr>
      <vt:lpstr>PowerPoint-presentatie</vt:lpstr>
      <vt:lpstr>PowerPoint-presentatie</vt:lpstr>
      <vt:lpstr>PowerPoint-presentatie</vt:lpstr>
      <vt:lpstr>Gebeden</vt:lpstr>
      <vt:lpstr>PowerPoint-presentatie</vt:lpstr>
      <vt:lpstr>Slotlied NLB 513: “God heeft het eerste woord”</vt:lpstr>
      <vt:lpstr>PowerPoint-presentatie</vt:lpstr>
      <vt:lpstr>PowerPoint-presentatie</vt:lpstr>
      <vt:lpstr>PowerPoint-presentatie</vt:lpstr>
      <vt:lpstr>PowerPoint-presentatie</vt:lpstr>
      <vt:lpstr>Zegen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janna korthoef</dc:creator>
  <cp:lastModifiedBy>Mariakerk Vollenhove</cp:lastModifiedBy>
  <cp:revision>66</cp:revision>
  <dcterms:created xsi:type="dcterms:W3CDTF">2024-10-24T13:40:59Z</dcterms:created>
  <dcterms:modified xsi:type="dcterms:W3CDTF">2024-12-31T14:54:05Z</dcterms:modified>
</cp:coreProperties>
</file>