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7" r:id="rId2"/>
    <p:sldId id="256" r:id="rId3"/>
    <p:sldId id="579" r:id="rId4"/>
    <p:sldId id="580" r:id="rId5"/>
    <p:sldId id="258" r:id="rId6"/>
    <p:sldId id="259" r:id="rId7"/>
    <p:sldId id="471" r:id="rId8"/>
    <p:sldId id="383" r:id="rId9"/>
    <p:sldId id="472" r:id="rId10"/>
    <p:sldId id="260" r:id="rId11"/>
    <p:sldId id="473" r:id="rId12"/>
    <p:sldId id="474" r:id="rId13"/>
    <p:sldId id="475" r:id="rId14"/>
    <p:sldId id="476" r:id="rId15"/>
    <p:sldId id="261" r:id="rId16"/>
    <p:sldId id="533" r:id="rId17"/>
    <p:sldId id="534" r:id="rId18"/>
    <p:sldId id="531" r:id="rId19"/>
    <p:sldId id="536" r:id="rId20"/>
    <p:sldId id="537" r:id="rId21"/>
    <p:sldId id="544" r:id="rId22"/>
    <p:sldId id="538" r:id="rId23"/>
    <p:sldId id="545" r:id="rId24"/>
    <p:sldId id="262" r:id="rId25"/>
    <p:sldId id="581" r:id="rId26"/>
    <p:sldId id="582" r:id="rId27"/>
    <p:sldId id="263" r:id="rId28"/>
    <p:sldId id="264" r:id="rId29"/>
    <p:sldId id="590" r:id="rId30"/>
    <p:sldId id="593" r:id="rId31"/>
    <p:sldId id="592" r:id="rId32"/>
    <p:sldId id="591" r:id="rId33"/>
    <p:sldId id="265" r:id="rId34"/>
    <p:sldId id="586" r:id="rId35"/>
    <p:sldId id="589" r:id="rId36"/>
    <p:sldId id="588" r:id="rId37"/>
    <p:sldId id="587" r:id="rId38"/>
    <p:sldId id="266" r:id="rId39"/>
    <p:sldId id="551" r:id="rId40"/>
    <p:sldId id="552" r:id="rId41"/>
    <p:sldId id="553" r:id="rId42"/>
    <p:sldId id="554" r:id="rId43"/>
    <p:sldId id="555" r:id="rId44"/>
    <p:sldId id="556" r:id="rId45"/>
    <p:sldId id="557" r:id="rId46"/>
    <p:sldId id="558" r:id="rId47"/>
    <p:sldId id="267" r:id="rId48"/>
    <p:sldId id="577" r:id="rId49"/>
    <p:sldId id="578" r:id="rId50"/>
    <p:sldId id="268" r:id="rId51"/>
    <p:sldId id="269" r:id="rId52"/>
    <p:sldId id="583" r:id="rId53"/>
    <p:sldId id="585" r:id="rId54"/>
    <p:sldId id="584" r:id="rId55"/>
    <p:sldId id="270" r:id="rId56"/>
    <p:sldId id="559" r:id="rId57"/>
    <p:sldId id="560" r:id="rId58"/>
    <p:sldId id="561" r:id="rId59"/>
    <p:sldId id="562" r:id="rId60"/>
    <p:sldId id="563" r:id="rId61"/>
    <p:sldId id="564" r:id="rId62"/>
    <p:sldId id="271" r:id="rId63"/>
    <p:sldId id="999" r:id="rId64"/>
    <p:sldId id="335" r:id="rId65"/>
    <p:sldId id="337" r:id="rId66"/>
    <p:sldId id="338" r:id="rId67"/>
    <p:sldId id="272" r:id="rId68"/>
    <p:sldId id="273" r:id="rId69"/>
    <p:sldId id="571" r:id="rId70"/>
    <p:sldId id="572" r:id="rId71"/>
    <p:sldId id="573" r:id="rId72"/>
    <p:sldId id="574" r:id="rId73"/>
    <p:sldId id="575" r:id="rId74"/>
    <p:sldId id="576" r:id="rId75"/>
    <p:sldId id="470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26036-95FE-469C-A254-ED580C59F4D9}" v="44" dt="2024-10-12T10:25:59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A629A-5EF0-4832-82DE-076EFA3DD01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C76AA-018F-4B4E-9356-F39AA7FC4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23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08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93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2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A2571-5134-4895-BA28-86DC9640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82E2-C69B-43D2-8E4A-987E28CE4F30}" type="datetimeFigureOut">
              <a:rPr lang="nl-NL"/>
              <a:pPr>
                <a:defRPr/>
              </a:pPr>
              <a:t>19-10-2024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D333B-18C7-4DCC-A0E4-3F2237CA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26CB6-3BF4-4EEC-98C9-40C99C52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2D367-B991-47BE-BFA0-BE32B904A9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25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75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45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06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52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00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80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0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46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B5408B-D79F-42D1-8EAD-C5FBFC6199DC}" type="datetimeFigureOut">
              <a:rPr lang="nl-NL" smtClean="0"/>
              <a:t>19-10-2024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A88389-1053-4F69-8D08-0E04F1D1C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71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 noChangeArrowheads="1"/>
          </p:cNvSpPr>
          <p:nvPr>
            <p:ph type="title"/>
          </p:nvPr>
        </p:nvSpPr>
        <p:spPr>
          <a:xfrm>
            <a:off x="628650" y="322096"/>
            <a:ext cx="7886700" cy="1325563"/>
          </a:xfrm>
        </p:spPr>
        <p:txBody>
          <a:bodyPr/>
          <a:lstStyle/>
          <a:p>
            <a:pPr eaLnBrk="1" hangingPunct="1"/>
            <a:r>
              <a:rPr lang="nl-NL" altLang="nl-NL" b="1" dirty="0"/>
              <a:t>Welkom in deze zangdienst</a:t>
            </a:r>
          </a:p>
        </p:txBody>
      </p:sp>
      <p:pic>
        <p:nvPicPr>
          <p:cNvPr id="5123" name="Tijdelijke aanduiding voor inhoud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120" y="1290264"/>
            <a:ext cx="6816725" cy="3067050"/>
          </a:xfrm>
        </p:spPr>
      </p:pic>
      <p:sp>
        <p:nvSpPr>
          <p:cNvPr id="5124" name="Tekstvak 2"/>
          <p:cNvSpPr txBox="1">
            <a:spLocks noChangeArrowheads="1"/>
          </p:cNvSpPr>
          <p:nvPr/>
        </p:nvSpPr>
        <p:spPr bwMode="auto">
          <a:xfrm>
            <a:off x="787120" y="4163209"/>
            <a:ext cx="8179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6000" b="1" dirty="0">
                <a:latin typeface="Lucida Handwriting" panose="03010101010101010101" pitchFamily="66" charset="0"/>
              </a:rPr>
              <a:t>Zingen verbindt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87120" y="5443369"/>
            <a:ext cx="7905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volgende zangdienst zal DV zijn op zondag 24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99939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5DAF2-97D5-F517-2F1D-03E55768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JdH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232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 Waarheen, pelgrims, waarheen gaat gij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6A471A-7913-1B70-DB4E-991E8EDB4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C00000"/>
                </a:solidFill>
              </a:rPr>
              <a:t>V</a:t>
            </a:r>
            <a:r>
              <a:rPr lang="nl-NL" dirty="0"/>
              <a:t> = Elke 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l-NL" sz="3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 en 2e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/>
              <a:t>regel zingen de vrouwen</a:t>
            </a:r>
          </a:p>
          <a:p>
            <a:pPr marL="0" indent="0">
              <a:buNone/>
            </a:pPr>
            <a:r>
              <a:rPr lang="nl-NL" dirty="0">
                <a:solidFill>
                  <a:srgbClr val="C00000"/>
                </a:solidFill>
              </a:rPr>
              <a:t>M</a:t>
            </a:r>
            <a:r>
              <a:rPr lang="nl-NL" dirty="0"/>
              <a:t>= Elke 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nl-NL" sz="3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en 4e 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/>
              <a:t>regel zingen de mannen</a:t>
            </a:r>
          </a:p>
          <a:p>
            <a:pPr marL="0" indent="0">
              <a:buNone/>
            </a:pPr>
            <a:r>
              <a:rPr lang="nl-NL" dirty="0">
                <a:solidFill>
                  <a:srgbClr val="C00000"/>
                </a:solidFill>
              </a:rPr>
              <a:t>S</a:t>
            </a:r>
            <a:r>
              <a:rPr lang="nl-NL" dirty="0"/>
              <a:t>= de rest van het couplet zingen we allemaal samen</a:t>
            </a:r>
          </a:p>
        </p:txBody>
      </p:sp>
    </p:spTree>
    <p:extLst>
      <p:ext uri="{BB962C8B-B14F-4D97-AF65-F5344CB8AC3E}">
        <p14:creationId xmlns:p14="http://schemas.microsoft.com/office/powerpoint/2010/main" val="330277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60CE89-0DD2-4FBF-9C14-D1260C77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355600"/>
            <a:ext cx="8083550" cy="5821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1</a:t>
            </a:r>
          </a:p>
          <a:p>
            <a:pPr marL="0" indent="0">
              <a:buNone/>
            </a:pP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„Waarheen, pelgrims, waarheen gaat gij,</a:t>
            </a:r>
            <a:br>
              <a:rPr lang="nl-NL" sz="3200" dirty="0"/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’t Oog omhoog en hand in hand?”</a:t>
            </a:r>
            <a:br>
              <a:rPr lang="nl-NL" sz="3200" dirty="0"/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Wij gaan op des Konings roepstem,</a:t>
            </a:r>
            <a:br>
              <a:rPr lang="nl-NL" sz="3200" dirty="0"/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Naar ons huis en Vaderland.</a:t>
            </a:r>
            <a:br>
              <a:rPr lang="nl-NL" sz="3200" dirty="0"/>
            </a:br>
            <a:r>
              <a:rPr lang="nl-NL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Over bergen en door dalen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Gaan wij naar die blijde zalen,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Gaan wij naar die blijde zalen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Van Gods huis in ’t Vaderland.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Gaan wij naar die blijde zalen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Van Gods huis in ’t Vaderland.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19709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105767-5C3A-4DDF-BFAD-AD9F8DB2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321734"/>
            <a:ext cx="8100483" cy="5855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„Storm en duisternis bedreigt u;</a:t>
            </a:r>
            <a:br>
              <a:rPr lang="nl-NL" sz="3200" dirty="0"/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Zijt daartegen gij bestand?”</a:t>
            </a:r>
            <a:br>
              <a:rPr lang="nl-NL" sz="3200" dirty="0"/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Waarom zou ons harte </a:t>
            </a:r>
            <a:r>
              <a:rPr lang="nl-NL" sz="3200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vreezen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nl-NL" sz="3200" dirty="0"/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nl-NL" sz="3200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Wand’lend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aan des Heeren hand?</a:t>
            </a:r>
            <a:br>
              <a:rPr lang="nl-NL" sz="3200" dirty="0"/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Jezus Zelf zal voor ons strijden,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En door Storm en nacht ons leiden,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En door Storm en nacht ons leiden,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Naar Gods huis in ’t Vaderland.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En door Storm en nacht ons leiden,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Naar Gods huis in ’t Vaderland.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4789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663FE5-804C-449B-8EAF-F0F11FD99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304800"/>
            <a:ext cx="8075083" cy="5872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 </a:t>
            </a:r>
            <a:r>
              <a:rPr lang="nl-NL" sz="320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„Zegt ons pelgrims, wat verwacht gij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nl-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 uw deel aan ’t </a:t>
            </a:r>
            <a:r>
              <a:rPr lang="nl-NL" sz="360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beet’re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strand?”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Koningskroon en </a:t>
            </a:r>
            <a:r>
              <a:rPr lang="nl-NL" sz="360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priesterkleeding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Wacht ons uit des Heilands hand.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God, den </a:t>
            </a:r>
            <a:r>
              <a:rPr lang="nl-NL" sz="360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Heil’gen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360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Ongezienen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Zullen wij met de </a:t>
            </a:r>
            <a:r>
              <a:rPr lang="nl-NL" sz="360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eng’len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dienen,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Zullen wij met de </a:t>
            </a:r>
            <a:r>
              <a:rPr lang="nl-NL" sz="360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eng’len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dienen,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der </a:t>
            </a:r>
            <a:r>
              <a:rPr lang="nl-NL" sz="360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eng’len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huis en land.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Zullen wij met de </a:t>
            </a:r>
            <a:r>
              <a:rPr lang="nl-NL" sz="360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eng’len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dienen,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der </a:t>
            </a:r>
            <a:r>
              <a:rPr lang="nl-NL" sz="360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eng’len</a:t>
            </a:r>
            <a:r>
              <a:rPr lang="nl-NL" sz="360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huis en land.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9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F7F853-7A79-42EF-863A-7FB981A7A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37068"/>
            <a:ext cx="8159750" cy="5939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4</a:t>
            </a:r>
          </a:p>
          <a:p>
            <a:pPr marL="0" indent="0">
              <a:buNone/>
            </a:pP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„Pelgrims, zegt ons, mogen wij ook</a:t>
            </a:r>
            <a:br>
              <a:rPr lang="nl-NL" sz="3200" dirty="0"/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Met u trekken naar dat land?”</a:t>
            </a:r>
            <a:br>
              <a:rPr lang="nl-NL" sz="3200" dirty="0"/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Komt, weest welkom, volgt ons allen,</a:t>
            </a:r>
            <a:br>
              <a:rPr lang="nl-NL" sz="3200" dirty="0"/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’t Oog omhoog en hand aan hand.</a:t>
            </a:r>
            <a:br>
              <a:rPr lang="nl-NL" sz="3200" dirty="0"/>
            </a:br>
            <a:r>
              <a:rPr lang="nl-N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Bij der </a:t>
            </a:r>
            <a:r>
              <a:rPr lang="nl-NL" sz="3200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eng’len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vreugdezangen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Zal ons Jezus Zelf ontvangen,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Zal ons Jezus Zelf ontvangen,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In Gods huis in ’t Vaderland.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Zal ons Jezus Zelf ontvangen,</a:t>
            </a:r>
            <a:br>
              <a:rPr lang="nl-NL" sz="3200" dirty="0"/>
            </a:b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In Gods huis in ’t Vaderland.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786860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52F36-D878-79FC-8E07-697C13F9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818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Op die dag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FA704C-8515-F593-8E2A-E58BFE5F2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63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01DF2-B884-4798-8168-8DFC39AE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z="3600" b="1" dirty="0">
              <a:latin typeface="+mn-lt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8E070C-151D-4FCD-B5EB-20A3996EA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73667"/>
            <a:ext cx="8134350" cy="5203296"/>
          </a:xfrm>
        </p:spPr>
        <p:txBody>
          <a:bodyPr/>
          <a:lstStyle/>
          <a:p>
            <a:pPr marL="0" indent="0">
              <a:buNone/>
            </a:pP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Eenmaal maakt U alles weer nieuw, Jezus.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Eenmaal heelt U iedere wond,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heel de oude wereld verdwijnt;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pijn voorbij.</a:t>
            </a:r>
          </a:p>
          <a:p>
            <a:pPr marL="0" indent="0">
              <a:buNone/>
            </a:pPr>
            <a:endParaRPr lang="nl-NL" sz="3600" dirty="0">
              <a:solidFill>
                <a:srgbClr val="2020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2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532E9-DB6C-449D-8A8B-AA6AAFD8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721F6A-2FC4-489B-AE13-B985A6B22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53067"/>
            <a:ext cx="7886700" cy="4923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Eenmaal maakt U alles volmaakt, Jezus.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Eenmaal zal het duidelijk zijn,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zorg en wanhoop verdwijnt;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angst voorbij.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DD3F1-3227-45C6-A050-1CF5F7D5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559B99-8051-4F48-89AB-143B5F2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8092016" cy="4957763"/>
          </a:xfrm>
        </p:spPr>
        <p:txBody>
          <a:bodyPr/>
          <a:lstStyle/>
          <a:p>
            <a:pPr marL="0" indent="0">
              <a:buNone/>
            </a:pPr>
            <a:r>
              <a:rPr lang="nl-NL" sz="3600" b="1" i="0" dirty="0">
                <a:solidFill>
                  <a:srgbClr val="202020"/>
                </a:solidFill>
                <a:effectLst/>
              </a:rPr>
              <a:t>Refrein:</a:t>
            </a:r>
            <a:br>
              <a:rPr lang="nl-NL" sz="3600" dirty="0"/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die dag, in de hemel,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een dag, wat een vreugde zal dat zijn,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zijn wij bij Jezus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klinkt het overwinningslied.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6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B9858-F512-4291-8A67-305CBEDF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DCE88F-7D41-4B75-95BE-E7D6AB6E3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12333"/>
            <a:ext cx="7886700" cy="4864630"/>
          </a:xfrm>
        </p:spPr>
        <p:txBody>
          <a:bodyPr/>
          <a:lstStyle/>
          <a:p>
            <a:pPr marL="0" indent="0">
              <a:buNone/>
            </a:pP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Eenmaal, oog in oog met de Heer Jezus,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genade heerlijker zijn?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U maakt ons anders en nieuw,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die dag.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F731E2D-3BE2-2B22-0864-09826ABE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130: 4 en 3 (ob)</a:t>
            </a:r>
            <a:b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Hoopt op den Heer gij vromen ‘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D98DB67-FBF4-4A12-2AEE-75738619C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4633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65D1E-9E27-46C1-8A08-B76A1619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DAE7C0-78F8-49F3-8DDF-B35A89DBC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</p:spPr>
        <p:txBody>
          <a:bodyPr/>
          <a:lstStyle/>
          <a:p>
            <a:pPr marL="0" indent="0">
              <a:buNone/>
            </a:pP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Eenmaal zijn we werkelijk vrij, Jezus.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Eenmaal is het vechten voorbij,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zien we uw macht en uw pracht,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die dag.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3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DD3F1-3227-45C6-A050-1CF5F7D5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559B99-8051-4F48-89AB-143B5F2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</p:spPr>
        <p:txBody>
          <a:bodyPr/>
          <a:lstStyle/>
          <a:p>
            <a:pPr marL="0" indent="0">
              <a:buNone/>
            </a:pPr>
            <a:r>
              <a:rPr lang="nl-NL" sz="3600" b="1" i="0" dirty="0">
                <a:solidFill>
                  <a:srgbClr val="202020"/>
                </a:solidFill>
                <a:effectLst/>
              </a:rPr>
              <a:t>Refrein:</a:t>
            </a:r>
            <a:br>
              <a:rPr lang="nl-NL" sz="3600" dirty="0"/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die dag, in de hemel,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een dag, wat een vreugde zal dat zijn,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zijn wij bij Jezus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klinkt het overwinningslied.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202020"/>
                </a:solidFill>
              </a:rPr>
              <a:t>2x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53043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4FC2D-F676-42C1-8F65-BA9308CE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6D281A-AE94-4883-A18B-4A6AC89D1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61533"/>
            <a:ext cx="7886700" cy="4915430"/>
          </a:xfrm>
        </p:spPr>
        <p:txBody>
          <a:bodyPr/>
          <a:lstStyle/>
          <a:p>
            <a:pPr marL="0" indent="0">
              <a:buNone/>
            </a:pP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Eenmaal, oog in oog met de Heer Jezus,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genade heerlijker zijn?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U maakt ons anders en nieuw.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Ja, U maakt ons anders en nieuw.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maakt ons anders en nieuw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die dag.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76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DD3F1-3227-45C6-A050-1CF5F7D5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559B99-8051-4F48-89AB-143B5F2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00" y="1227667"/>
            <a:ext cx="7956550" cy="4949296"/>
          </a:xfrm>
        </p:spPr>
        <p:txBody>
          <a:bodyPr/>
          <a:lstStyle/>
          <a:p>
            <a:pPr marL="0" indent="0">
              <a:buNone/>
            </a:pPr>
            <a:r>
              <a:rPr lang="nl-NL" sz="3600" b="1" i="0" dirty="0">
                <a:solidFill>
                  <a:srgbClr val="202020"/>
                </a:solidFill>
                <a:effectLst/>
              </a:rPr>
              <a:t>Refrein:</a:t>
            </a:r>
            <a:br>
              <a:rPr lang="nl-NL" sz="3600" dirty="0"/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die dag, in de hemel,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een dag, wat een vreugde zal dat zijn,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zijn wij bij Jezus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klinkt het overwinningslied.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202020"/>
                </a:solidFill>
              </a:rPr>
              <a:t>2x</a:t>
            </a:r>
          </a:p>
          <a:p>
            <a:pPr marL="0" indent="0">
              <a:buNone/>
            </a:pPr>
            <a:endParaRPr lang="nl-NL" sz="3600" dirty="0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2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E2511-1D68-B5A5-1421-C752F892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42: 1 en 5 (ob)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‘t Hijgend hert, der jacht ontkomen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10AA67-F6A6-5F8C-E9D9-3D4B85A5D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93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E24D5B7-BC39-34D9-5502-DE015D8EE743}"/>
              </a:ext>
            </a:extLst>
          </p:cNvPr>
          <p:cNvSpPr txBox="1"/>
          <p:nvPr/>
        </p:nvSpPr>
        <p:spPr>
          <a:xfrm>
            <a:off x="618067" y="397933"/>
            <a:ext cx="82719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Hijgend hert, der jacht ontkomen,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Schreeuwt niet sterker naar 't genot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de frisse waterstromen,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mijn ziel verlangt naar God.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Ja, mijn ziel dorst naar den HEER;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des levens, ach, wanneer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 ik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naad'ren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voor Uw ogen,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Uw huis Uw </a:t>
            </a:r>
            <a:r>
              <a:rPr lang="nl-NL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aam verhogen?</a:t>
            </a:r>
          </a:p>
        </p:txBody>
      </p:sp>
    </p:spTree>
    <p:extLst>
      <p:ext uri="{BB962C8B-B14F-4D97-AF65-F5344CB8AC3E}">
        <p14:creationId xmlns:p14="http://schemas.microsoft.com/office/powerpoint/2010/main" val="826312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ED95E-5072-1E56-5F90-07EF6A97D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939A532-E73E-67C0-A0E1-8FA7AEFA1421}"/>
              </a:ext>
            </a:extLst>
          </p:cNvPr>
          <p:cNvSpPr txBox="1"/>
          <p:nvPr/>
        </p:nvSpPr>
        <p:spPr>
          <a:xfrm>
            <a:off x="592667" y="499533"/>
            <a:ext cx="80687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Maar de HEER zal uitkomst geven,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Hij, die 's daags Zijn gunst gebiedt;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'k Zal in dit vertrouwen leven,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dat melden in mijn lied;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'k Zal Zijn lof zelfs in den nacht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Zingen, daar ik Hem verwacht;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mijn hart, wat mij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moog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 treffen,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 den God mijns levens heffen.</a:t>
            </a:r>
          </a:p>
        </p:txBody>
      </p:sp>
    </p:spTree>
    <p:extLst>
      <p:ext uri="{BB962C8B-B14F-4D97-AF65-F5344CB8AC3E}">
        <p14:creationId xmlns:p14="http://schemas.microsoft.com/office/powerpoint/2010/main" val="378912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F16AA-4637-5307-0FE0-05C90F2A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Uitleg: ‘k Wil U, o God, mijn dank betalen ‘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A6BFB-DF0D-9F69-4CA6-57414FC49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449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226C4-D92B-DD7D-8D22-DD1D3B50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NLB 245: 1 en 5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‘k Wil U, o God, mijn dank betalen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16BD31-CD2F-0098-ACAC-8A312B9D3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244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Bladmuziek, muziek&#10;&#10;Automatisch gegenereerde beschrijving">
            <a:extLst>
              <a:ext uri="{FF2B5EF4-FFF2-40B4-BE49-F238E27FC236}">
                <a16:creationId xmlns:a16="http://schemas.microsoft.com/office/drawing/2014/main" id="{DFE99411-EA6B-9864-2290-31EE1004D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8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456D6E18-8098-25A8-6CEA-C3AB3594819F}"/>
              </a:ext>
            </a:extLst>
          </p:cNvPr>
          <p:cNvSpPr txBox="1"/>
          <p:nvPr/>
        </p:nvSpPr>
        <p:spPr>
          <a:xfrm>
            <a:off x="634999" y="550334"/>
            <a:ext cx="80433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Hoopt op den HEER, gij vromen;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Israël in nood,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zal verlossing komen;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Zijn goedheid is zeer groot.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 maakt, op hun gebeden,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Gans Israël eens vrij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ongerechtigheden;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 doe Hij ook aan mij.</a:t>
            </a:r>
          </a:p>
        </p:txBody>
      </p:sp>
    </p:spTree>
    <p:extLst>
      <p:ext uri="{BB962C8B-B14F-4D97-AF65-F5344CB8AC3E}">
        <p14:creationId xmlns:p14="http://schemas.microsoft.com/office/powerpoint/2010/main" val="62536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85413-0020-C7FD-767D-C4AC171AA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ladmuziek, muziek, ontvangst&#10;&#10;Automatisch gegenereerde beschrijving">
            <a:extLst>
              <a:ext uri="{FF2B5EF4-FFF2-40B4-BE49-F238E27FC236}">
                <a16:creationId xmlns:a16="http://schemas.microsoft.com/office/drawing/2014/main" id="{FB5C3CEF-2ACF-07AB-0EAD-52C10499B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78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FF52F-5B7A-B070-5283-2A8F260D7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ladmuziek, muziek, ontvangst&#10;&#10;Automatisch gegenereerde beschrijving">
            <a:extLst>
              <a:ext uri="{FF2B5EF4-FFF2-40B4-BE49-F238E27FC236}">
                <a16:creationId xmlns:a16="http://schemas.microsoft.com/office/drawing/2014/main" id="{3EA717ED-C135-D2F9-0311-045F51F7B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03CF35F-283B-ADC9-2DC8-36C6B7A308B8}"/>
              </a:ext>
            </a:extLst>
          </p:cNvPr>
          <p:cNvSpPr txBox="1"/>
          <p:nvPr/>
        </p:nvSpPr>
        <p:spPr>
          <a:xfrm>
            <a:off x="1286933" y="1718733"/>
            <a:ext cx="2455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71166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FB3E0-8464-9F4E-D7E1-4048D4240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ladmuziek, nummer, ontvangst&#10;&#10;Automatisch gegenereerde beschrijving">
            <a:extLst>
              <a:ext uri="{FF2B5EF4-FFF2-40B4-BE49-F238E27FC236}">
                <a16:creationId xmlns:a16="http://schemas.microsoft.com/office/drawing/2014/main" id="{50438114-9FFD-968D-3F9C-CAFA51AC3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7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A5FBD-2A9C-4B2E-CFB1-B9CBA190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Ger. Kerkboek Gez. 161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Heer, U bent mijn leven ‘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B7C64E-EC0C-7E9D-7EF6-20B724227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467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300BBED9-8F1F-2D83-8F3D-BC7B0A138B00}"/>
              </a:ext>
            </a:extLst>
          </p:cNvPr>
          <p:cNvSpPr txBox="1"/>
          <p:nvPr/>
        </p:nvSpPr>
        <p:spPr>
          <a:xfrm>
            <a:off x="313267" y="364067"/>
            <a:ext cx="84751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Heer', U bent mijn leven, de grond waarop ik sta.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Heer', U bent mijn weg, de waarheid die mij leidt.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 woord is het pad, de weg waarop ik ga.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Zolang U mij adem geeft, zolang als ik besta.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 zal niet meer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vre-zen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want U bent bij mij.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Heer', ik bid U, blijf-mij nabij.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04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F67DF-1023-64F1-11EF-E9A2C3C2E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3F3C5DC-5CD7-2756-EC7A-F86E5D333C2B}"/>
              </a:ext>
            </a:extLst>
          </p:cNvPr>
          <p:cNvSpPr txBox="1"/>
          <p:nvPr/>
        </p:nvSpPr>
        <p:spPr>
          <a:xfrm>
            <a:off x="321733" y="397933"/>
            <a:ext cx="850053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 geloof in U, geboren uit een maagd.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eeuw'ge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Zoon van God, die mens werd zoals wij.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die stierf uit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lie-fde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leeft nu onder ons,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één met God de Vader en verenigt met Uw volk,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 de dag gekomen is van Uw wederkomst,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brengt U ons thuis in Gods rijk.</a:t>
            </a:r>
          </a:p>
        </p:txBody>
      </p:sp>
    </p:spTree>
    <p:extLst>
      <p:ext uri="{BB962C8B-B14F-4D97-AF65-F5344CB8AC3E}">
        <p14:creationId xmlns:p14="http://schemas.microsoft.com/office/powerpoint/2010/main" val="3344278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EBAFC-AC4E-DA25-5C9B-59FEB8CF6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68EB1E0-4113-86E6-966E-2C70DF399249}"/>
              </a:ext>
            </a:extLst>
          </p:cNvPr>
          <p:cNvSpPr txBox="1"/>
          <p:nvPr/>
        </p:nvSpPr>
        <p:spPr>
          <a:xfrm>
            <a:off x="372532" y="110067"/>
            <a:ext cx="856826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Heer', U bent mijn kracht, de rots waarop ik bouw.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Heer', U bent mijn waarheid, de vrede van mijn hart.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niets in dit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le-ven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zal ons scheiden Heer'.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 weet ik mij veilig, want Uw hand laat mij nooit los.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wat ik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misdaa-n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heb, heeft U mij bevrijd.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in Uw vergeving leef ik nu.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89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C0415-E25B-C5E5-E09A-761820C2F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A6E3D9D-03FC-2098-3ABA-1D5E9776E99C}"/>
              </a:ext>
            </a:extLst>
          </p:cNvPr>
          <p:cNvSpPr txBox="1"/>
          <p:nvPr/>
        </p:nvSpPr>
        <p:spPr>
          <a:xfrm>
            <a:off x="499533" y="364067"/>
            <a:ext cx="832273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Vader van het leven, ik geloof in U.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Jezus de Verlosser, wij hopen steeds op U.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 hier in ons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mi-dden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Geest van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liefd'en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kracht.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die via duizend wegen ons hier samen bracht.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op duizend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we-gen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zendt U ons weer uit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het zaad te zijn van Gods rijk.</a:t>
            </a:r>
          </a:p>
        </p:txBody>
      </p:sp>
    </p:spTree>
    <p:extLst>
      <p:ext uri="{BB962C8B-B14F-4D97-AF65-F5344CB8AC3E}">
        <p14:creationId xmlns:p14="http://schemas.microsoft.com/office/powerpoint/2010/main" val="3374740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8A18E-6F7E-5F1E-E093-7FE0410F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ELB 346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Ik wil zingen van mijn Heiland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2D8DA7-70C9-3E52-1A3D-A59481A0F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433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>
            <a:extLst>
              <a:ext uri="{FF2B5EF4-FFF2-40B4-BE49-F238E27FC236}">
                <a16:creationId xmlns:a16="http://schemas.microsoft.com/office/drawing/2014/main" id="{61EEA9EB-E281-2F29-DDFB-D8F18F6DF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8B422D-860D-CA19-5B40-0C56A4842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052" name="Afbeelding 3">
            <a:extLst>
              <a:ext uri="{FF2B5EF4-FFF2-40B4-BE49-F238E27FC236}">
                <a16:creationId xmlns:a16="http://schemas.microsoft.com/office/drawing/2014/main" id="{B8A5F29C-455E-EA3B-9329-8F68B349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5" y="93133"/>
            <a:ext cx="9026525" cy="623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0F923-B4AC-CCE8-203D-C5E2F1A4F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2E8F286-04A7-2040-2BFB-A89C891C31E1}"/>
              </a:ext>
            </a:extLst>
          </p:cNvPr>
          <p:cNvSpPr txBox="1"/>
          <p:nvPr/>
        </p:nvSpPr>
        <p:spPr>
          <a:xfrm>
            <a:off x="634999" y="685800"/>
            <a:ext cx="79586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 blijf den HEER verwachten;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Mijn ziel wacht ongestoord;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 hoop, in al mijn klachten,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 Zijn onfeilbaar woord;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Mijn ziel, vol angst en zorgen,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Wacht sterker op den HEER,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wachters op den morgen;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 morgen, ach, wanneer?</a:t>
            </a:r>
          </a:p>
        </p:txBody>
      </p:sp>
    </p:spTree>
    <p:extLst>
      <p:ext uri="{BB962C8B-B14F-4D97-AF65-F5344CB8AC3E}">
        <p14:creationId xmlns:p14="http://schemas.microsoft.com/office/powerpoint/2010/main" val="702287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3">
            <a:extLst>
              <a:ext uri="{FF2B5EF4-FFF2-40B4-BE49-F238E27FC236}">
                <a16:creationId xmlns:a16="http://schemas.microsoft.com/office/drawing/2014/main" id="{9B85413B-7994-F3F7-C9C1-822F74E5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3932"/>
            <a:ext cx="8863013" cy="671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1">
            <a:extLst>
              <a:ext uri="{FF2B5EF4-FFF2-40B4-BE49-F238E27FC236}">
                <a16:creationId xmlns:a16="http://schemas.microsoft.com/office/drawing/2014/main" id="{9EA47429-5A71-3E46-6F17-5A491EB8E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60338"/>
            <a:ext cx="9167813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3">
            <a:extLst>
              <a:ext uri="{FF2B5EF4-FFF2-40B4-BE49-F238E27FC236}">
                <a16:creationId xmlns:a16="http://schemas.microsoft.com/office/drawing/2014/main" id="{251B7845-5E65-9A63-085D-F32E84380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0866"/>
            <a:ext cx="8863013" cy="66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1">
            <a:extLst>
              <a:ext uri="{FF2B5EF4-FFF2-40B4-BE49-F238E27FC236}">
                <a16:creationId xmlns:a16="http://schemas.microsoft.com/office/drawing/2014/main" id="{96458235-3404-4B00-A8D7-905982D77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10067"/>
            <a:ext cx="9045575" cy="630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3">
            <a:extLst>
              <a:ext uri="{FF2B5EF4-FFF2-40B4-BE49-F238E27FC236}">
                <a16:creationId xmlns:a16="http://schemas.microsoft.com/office/drawing/2014/main" id="{2BD02FDB-4406-4776-8600-CBA89D62C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5467"/>
            <a:ext cx="8863013" cy="65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">
            <a:extLst>
              <a:ext uri="{FF2B5EF4-FFF2-40B4-BE49-F238E27FC236}">
                <a16:creationId xmlns:a16="http://schemas.microsoft.com/office/drawing/2014/main" id="{D7495929-4ED3-B036-CEFC-94440D18D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84666"/>
            <a:ext cx="9031287" cy="659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3">
            <a:extLst>
              <a:ext uri="{FF2B5EF4-FFF2-40B4-BE49-F238E27FC236}">
                <a16:creationId xmlns:a16="http://schemas.microsoft.com/office/drawing/2014/main" id="{CFC8A425-C3B4-228E-2E14-B0B5C9DFB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3933"/>
            <a:ext cx="8863013" cy="65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4B4EB-BC7D-99BD-F2E6-C7C7AFE0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JdH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478: 1 en 2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Eén naam is onze hope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3CFB62-3880-755B-0B0C-1156A465A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426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AE25726-A76D-D35F-0D19-D229B6BCFAD6}"/>
              </a:ext>
            </a:extLst>
          </p:cNvPr>
          <p:cNvSpPr txBox="1"/>
          <p:nvPr/>
        </p:nvSpPr>
        <p:spPr>
          <a:xfrm>
            <a:off x="524933" y="592668"/>
            <a:ext cx="80348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Eén naam is onze hope,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één grond heeft Christus’ Kerk,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 rust in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éénen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doope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is zijn scheppingswerk.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haar als bruid te werven,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kwam Hij ten hemel af,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 was ’t, die door zijn sterven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 haar het leven gaf.</a:t>
            </a:r>
          </a:p>
        </p:txBody>
      </p:sp>
    </p:spTree>
    <p:extLst>
      <p:ext uri="{BB962C8B-B14F-4D97-AF65-F5344CB8AC3E}">
        <p14:creationId xmlns:p14="http://schemas.microsoft.com/office/powerpoint/2010/main" val="160422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8F806-60F6-286F-5555-6AE22D116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F160617-0E6D-9C98-A765-B876A7CAE57C}"/>
              </a:ext>
            </a:extLst>
          </p:cNvPr>
          <p:cNvSpPr txBox="1"/>
          <p:nvPr/>
        </p:nvSpPr>
        <p:spPr>
          <a:xfrm>
            <a:off x="618067" y="499533"/>
            <a:ext cx="811106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Vergaard uit alle streken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heel de wereld één,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werd dit haar zalig teken,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 allen is gemeen.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Eén bede vouwt de handen,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één zegen breekt het brood,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één vuurbaak staat te branden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’t duister van den dood.</a:t>
            </a:r>
          </a:p>
        </p:txBody>
      </p:sp>
    </p:spTree>
    <p:extLst>
      <p:ext uri="{BB962C8B-B14F-4D97-AF65-F5344CB8AC3E}">
        <p14:creationId xmlns:p14="http://schemas.microsoft.com/office/powerpoint/2010/main" val="271157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2E0A1-FF32-E1EF-7245-1F197016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Welkom en gebed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B0CA7D-68B8-CC74-AC4C-59A5C28BE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85200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32D9B-2D08-30FA-C3ED-3127AA0F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Orgelspel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A9AEB-211D-762A-5276-0CAAC9681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720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E66E3-2EC7-D9D9-68ED-7906EDDA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105: 1, 3 en 4 (ob)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Looft, looft, verheugd, den Heer der Heren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C971C9-5505-8235-1A0F-77F714A28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6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F1E50C4-2983-2E41-6C41-F1C3CEE5488A}"/>
              </a:ext>
            </a:extLst>
          </p:cNvPr>
          <p:cNvSpPr txBox="1"/>
          <p:nvPr/>
        </p:nvSpPr>
        <p:spPr>
          <a:xfrm>
            <a:off x="584199" y="423333"/>
            <a:ext cx="84497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Looft, looft, verheugd, den HEER der heren;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Aanbidt Zijn naam, en wilt Hem eren;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Doet Zijne glorierij</a:t>
            </a:r>
            <a:r>
              <a:rPr lang="nl-NL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daân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Alom den volkeren verstaan,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spreekt, met aandacht en ontzag,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Zijne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wond'ren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dag aan dag.</a:t>
            </a:r>
          </a:p>
        </p:txBody>
      </p:sp>
    </p:spTree>
    <p:extLst>
      <p:ext uri="{BB962C8B-B14F-4D97-AF65-F5344CB8AC3E}">
        <p14:creationId xmlns:p14="http://schemas.microsoft.com/office/powerpoint/2010/main" val="1799274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7C2B0-2CCA-5177-880A-916808A38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22D798C-8C11-C822-BF9A-0C47F2C01384}"/>
              </a:ext>
            </a:extLst>
          </p:cNvPr>
          <p:cNvSpPr txBox="1"/>
          <p:nvPr/>
        </p:nvSpPr>
        <p:spPr>
          <a:xfrm>
            <a:off x="567267" y="465667"/>
            <a:ext cx="80348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Vraagt naar den HEER en Zijne sterkte,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Naar Hem, die al uw heil bewerkte;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Zoekt dagelijks Zijn aangezicht;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Gedenkt aan 't geen Hij heeft verricht,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 Zijn doorluchte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wonderdaân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wilt Zijn straffen gadeslaan.</a:t>
            </a:r>
          </a:p>
        </p:txBody>
      </p:sp>
    </p:spTree>
    <p:extLst>
      <p:ext uri="{BB962C8B-B14F-4D97-AF65-F5344CB8AC3E}">
        <p14:creationId xmlns:p14="http://schemas.microsoft.com/office/powerpoint/2010/main" val="4003334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6D8C6-2529-B6F5-6F9A-60A94C3F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5135282-55EA-90B6-53EA-39AC9ED4A29B}"/>
              </a:ext>
            </a:extLst>
          </p:cNvPr>
          <p:cNvSpPr txBox="1"/>
          <p:nvPr/>
        </p:nvSpPr>
        <p:spPr>
          <a:xfrm>
            <a:off x="558799" y="550333"/>
            <a:ext cx="80348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Gij volk, uit Abraham gesproten,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 zoveel gunsten hebt genoten,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Gij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Jacob's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kind'ren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die de HEER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Heeft uitverkoren, meldt Zijn eer.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HEER is onze God, die d' aard'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Alom door Zijn gericht vervaart.</a:t>
            </a:r>
          </a:p>
        </p:txBody>
      </p:sp>
    </p:spTree>
    <p:extLst>
      <p:ext uri="{BB962C8B-B14F-4D97-AF65-F5344CB8AC3E}">
        <p14:creationId xmlns:p14="http://schemas.microsoft.com/office/powerpoint/2010/main" val="34834767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BBEC2-B0E5-EEF2-EFB7-5FDAF844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ELB 374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O Heer, mijn God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C0EDF8-535A-E235-A604-426B6D6B1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5538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049631A0-C69F-C94D-BF50-FF67A5896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b="1" i="1">
                <a:solidFill>
                  <a:schemeClr val="accent2"/>
                </a:solidFill>
                <a:latin typeface="Arial" panose="020B0604020202020204" pitchFamily="34" charset="0"/>
              </a:rPr>
              <a:t>allen:</a:t>
            </a:r>
            <a:endParaRPr lang="nl-NL" altLang="nl-NL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Rectangle 24">
            <a:extLst>
              <a:ext uri="{FF2B5EF4-FFF2-40B4-BE49-F238E27FC236}">
                <a16:creationId xmlns:a16="http://schemas.microsoft.com/office/drawing/2014/main" id="{CAD529D6-1442-1F93-959F-A154DB7F8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6308725"/>
            <a:ext cx="891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O Heer, mijn God (EL 374)			 t. S.K. Hine; m. C. Boberg; v. R. Zuiderveld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052" name="Picture 39">
            <a:extLst>
              <a:ext uri="{FF2B5EF4-FFF2-40B4-BE49-F238E27FC236}">
                <a16:creationId xmlns:a16="http://schemas.microsoft.com/office/drawing/2014/main" id="{B2BF5251-7027-7E5A-F96D-A0E0FE503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9275"/>
            <a:ext cx="892492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492695FC-39A9-7DFF-5803-D813C7A83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6308725"/>
            <a:ext cx="891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O Heer, mijn God (EL 374)			 t. S.K. Hine; m. C. Boberg; v. R. Zuiderveld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5">
            <a:extLst>
              <a:ext uri="{FF2B5EF4-FFF2-40B4-BE49-F238E27FC236}">
                <a16:creationId xmlns:a16="http://schemas.microsoft.com/office/drawing/2014/main" id="{17D9FE8A-7D0D-F2D7-1EC4-D132539BE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5313"/>
            <a:ext cx="892492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5E594385-D614-214F-8269-7D3F409E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6308725"/>
            <a:ext cx="891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O Heer, mijn God (EL 374)			 t. S.K. Hine; m. C. Boberg; v. R. Zuiderveld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9AEC6F51-9760-5C76-5B4C-C7186FB4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85788"/>
            <a:ext cx="88868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F08B2F4-63C4-96E3-531B-F9691127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6308725"/>
            <a:ext cx="891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O Heer, mijn God (EL 374)			 t. S.K. Hine; m. C. Boberg; v. R. Zuiderveld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C5FE34E-F6BF-4CDC-A6B4-F189645B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5313"/>
            <a:ext cx="892492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85D5E-9079-8B6A-4735-9601AFAB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is een God die hoort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5033A7-9DED-FDAC-9F03-374438B38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431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89B04C8B-B8F5-1919-7001-8ACDF537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6308725"/>
            <a:ext cx="891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O Heer, mijn God (EL 374)			 t. S.K. Hine; m. C. Boberg; v. R. Zuiderveld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938A8DCF-05B2-ABD3-1F9D-09BE6BAE6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20713"/>
            <a:ext cx="89058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F0091EA-7A66-827C-782D-9ED46A7C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6308725"/>
            <a:ext cx="891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O Heer, mijn God (EL 374)			 t. S.K. Hine; m. C. Boberg; v. R. Zuiderveld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13BDC9B7-961E-B79E-8D44-A34A056E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95313"/>
            <a:ext cx="892492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12A4E-86A4-A645-3954-17C6C32C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789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Lopen op het water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86A337-EBBD-839E-34FD-27E9C2962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5248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A7000B86-C643-C441-3823-056C258F6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764" y="849313"/>
            <a:ext cx="7886700" cy="51593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altLang="nl-NL" sz="3500" dirty="0">
                <a:latin typeface="+mj-lt"/>
              </a:rPr>
              <a:t>U leert me lopen op het water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de oceaan is weids en diep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U vraagt me alles los te laten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daar vind ik U, en ik twijfel niet.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nl-NL" altLang="nl-NL" sz="3500" dirty="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altLang="nl-NL" sz="3500" dirty="0">
                <a:latin typeface="+mj-lt"/>
              </a:rPr>
              <a:t>En als de golven overslaan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dan blijf ik hopen op uw Naam.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Mijn ziel vindt rust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want in de storm bent U dichtbij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ik ben van U, en U van mij.</a:t>
            </a: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AF5E8F2A-DA1D-BC66-4878-E3234F64F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454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734C285E-3E0B-202B-AA05-C3959DD3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Tijdelijke aanduiding voor inhoud 2">
            <a:extLst>
              <a:ext uri="{FF2B5EF4-FFF2-40B4-BE49-F238E27FC236}">
                <a16:creationId xmlns:a16="http://schemas.microsoft.com/office/drawing/2014/main" id="{5125C7D9-D8C8-D782-2874-0E0AC033FD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615950"/>
            <a:ext cx="7886700" cy="56261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altLang="nl-NL" sz="3500" dirty="0">
                <a:latin typeface="+mj-lt"/>
              </a:rPr>
              <a:t>De diepste zee is vol genade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Uw sterke hand die houdt mij vast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en als mijn voeten zouden falen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dan faalt U niet, want Uw trouw houdt stand.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nl-NL" altLang="nl-NL" sz="3500" dirty="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altLang="nl-NL" sz="3500" dirty="0">
                <a:latin typeface="+mj-lt"/>
              </a:rPr>
              <a:t>En als de golven overslaan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dan blijf ik hopen op Uw Naam.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Mijn ziel vindt rust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want in de storm bent U dichtbij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Ik ben van U, en U van mij.</a:t>
            </a:r>
            <a:br>
              <a:rPr lang="nl-NL" altLang="nl-NL" sz="3500" dirty="0">
                <a:latin typeface="+mj-lt"/>
              </a:rPr>
            </a:br>
            <a:endParaRPr lang="nl-NL" altLang="nl-NL" sz="3500" dirty="0">
              <a:latin typeface="+mj-l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jdelijke aanduiding voor inhoud 2">
            <a:extLst>
              <a:ext uri="{FF2B5EF4-FFF2-40B4-BE49-F238E27FC236}">
                <a16:creationId xmlns:a16="http://schemas.microsoft.com/office/drawing/2014/main" id="{05A16FB5-599E-E149-4E46-FEB654B380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463550"/>
            <a:ext cx="7886700" cy="59309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altLang="nl-NL" sz="3500" dirty="0">
                <a:latin typeface="+mj-lt"/>
              </a:rPr>
              <a:t>Geest van God 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leer mij te gaan over de golven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in vertrouwen U te volgen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te gaan waar U mij heen leidt.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nl-NL" altLang="nl-NL" sz="3500" dirty="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altLang="nl-NL" sz="3500" dirty="0">
                <a:latin typeface="+mj-lt"/>
              </a:rPr>
              <a:t>Leid mij verder 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dan mijn voeten kunnen dragen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ik vertrouw op Uw genade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want ik ben in Uw nabijheid.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nl-NL" altLang="nl-NL" sz="3500" dirty="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altLang="nl-NL" sz="3500" dirty="0">
                <a:latin typeface="+mj-lt"/>
              </a:rPr>
              <a:t>(2x)</a:t>
            </a:r>
            <a:endParaRPr lang="nl-NL" altLang="nl-NL" sz="3500" b="1" dirty="0"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8EB4C4BE-DCFD-41AE-E915-8F4EDF30F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jdelijke aanduiding voor inhoud 2">
            <a:extLst>
              <a:ext uri="{FF2B5EF4-FFF2-40B4-BE49-F238E27FC236}">
                <a16:creationId xmlns:a16="http://schemas.microsoft.com/office/drawing/2014/main" id="{AECDBBE4-7A7F-2729-72AC-C4760BF40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170113"/>
            <a:ext cx="7886700" cy="25177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altLang="nl-NL" sz="3500" dirty="0">
                <a:latin typeface="+mj-lt"/>
              </a:rPr>
              <a:t>En als de golven overslaan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dan blijf ik hopen op uw Naam.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Mijn ziel vindt rust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want in de storm bent U dichtbij</a:t>
            </a:r>
            <a:br>
              <a:rPr lang="nl-NL" altLang="nl-NL" sz="3500" dirty="0">
                <a:latin typeface="+mj-lt"/>
              </a:rPr>
            </a:br>
            <a:r>
              <a:rPr lang="nl-NL" altLang="nl-NL" sz="3500" dirty="0">
                <a:latin typeface="+mj-lt"/>
              </a:rPr>
              <a:t>Ik ben van U, en U van mij.</a:t>
            </a:r>
          </a:p>
        </p:txBody>
      </p:sp>
      <p:pic>
        <p:nvPicPr>
          <p:cNvPr id="4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64B164E-7488-419A-FE05-BAD26EEC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16152-F10F-607F-5B52-3C775A18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B4ECE1-D461-EAC2-AA0F-12F6B8CEA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816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4CC12-B829-DA2F-46FB-C92F28A2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Slotlied ELB 140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Kroon Hem met gouden kroon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966842-AFCD-B9DB-2C09-A808E33C1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9254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Mijn documenten\1muziekprogramma\opbergmappen liederen\EL 140 Kroon hem met gouden kroon\EL 140 Kroon Hem met gouden kroon1a.BMP">
            <a:extLst>
              <a:ext uri="{FF2B5EF4-FFF2-40B4-BE49-F238E27FC236}">
                <a16:creationId xmlns:a16="http://schemas.microsoft.com/office/drawing/2014/main" id="{80B3DA15-65D3-2A6D-5AC4-D3BCBD1CA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71450"/>
            <a:ext cx="8402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8968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49" y="634701"/>
            <a:ext cx="8300197" cy="557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Vreugde of blijdschap, droefheid of smart,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is een God, er is een God.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Stort bij hem uit, o mens toch uw hart,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is een God Die hoort.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 steeds naar Hem om hulp en om raad,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wacht niet te lang, 't is spoedig te laat.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 niet door twijfel 't hart wordt verstoord,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is een God Die hoort.</a:t>
            </a:r>
          </a:p>
        </p:txBody>
      </p:sp>
    </p:spTree>
    <p:extLst>
      <p:ext uri="{BB962C8B-B14F-4D97-AF65-F5344CB8AC3E}">
        <p14:creationId xmlns:p14="http://schemas.microsoft.com/office/powerpoint/2010/main" val="24057854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Mijn documenten\1muziekprogramma\opbergmappen liederen\EL 140 Kroon hem met gouden kroon\EL 140 Kroon Hem met gouden kroon1b.BMP">
            <a:extLst>
              <a:ext uri="{FF2B5EF4-FFF2-40B4-BE49-F238E27FC236}">
                <a16:creationId xmlns:a16="http://schemas.microsoft.com/office/drawing/2014/main" id="{AAF59430-78FE-0424-9C2D-7D893C46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7"/>
          <a:stretch>
            <a:fillRect/>
          </a:stretch>
        </p:blipFill>
        <p:spPr bwMode="auto">
          <a:xfrm>
            <a:off x="233381" y="753534"/>
            <a:ext cx="8829139" cy="546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Mijn documenten\1muziekprogramma\opbergmappen liederen\EL 140 Kroon hem met gouden kroon\EL 140 Kroon Hem met gouden kroon2a.BMP">
            <a:extLst>
              <a:ext uri="{FF2B5EF4-FFF2-40B4-BE49-F238E27FC236}">
                <a16:creationId xmlns:a16="http://schemas.microsoft.com/office/drawing/2014/main" id="{A7D90387-79B9-93B0-A766-126A5A36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90" y="-270932"/>
            <a:ext cx="8975278" cy="68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Mijn documenten\1muziekprogramma\opbergmappen liederen\EL 140 Kroon hem met gouden kroon\EL 140 Kroon Hem met gouden kroon2b.BMP">
            <a:extLst>
              <a:ext uri="{FF2B5EF4-FFF2-40B4-BE49-F238E27FC236}">
                <a16:creationId xmlns:a16="http://schemas.microsoft.com/office/drawing/2014/main" id="{63CEAEFB-029E-A128-7EEB-4B3DEA4C8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7"/>
          <a:stretch>
            <a:fillRect/>
          </a:stretch>
        </p:blipFill>
        <p:spPr bwMode="auto">
          <a:xfrm>
            <a:off x="381000" y="1019175"/>
            <a:ext cx="8402638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Mijn documenten\1muziekprogramma\opbergmappen liederen\EL 140 Kroon hem met gouden kroon\EL 140 Kroon Hem met gouden kroon3a.BMP">
            <a:extLst>
              <a:ext uri="{FF2B5EF4-FFF2-40B4-BE49-F238E27FC236}">
                <a16:creationId xmlns:a16="http://schemas.microsoft.com/office/drawing/2014/main" id="{F4E9DEDE-5C40-DE30-5C8A-1BCD9E22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02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CF9F6455-B4AE-1C5C-4616-6FD9ECF4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38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  <p:sp>
        <p:nvSpPr>
          <p:cNvPr id="6148" name="Text Box 7">
            <a:extLst>
              <a:ext uri="{FF2B5EF4-FFF2-40B4-BE49-F238E27FC236}">
                <a16:creationId xmlns:a16="http://schemas.microsoft.com/office/drawing/2014/main" id="{3E241D01-7742-5936-BCDC-48E5352B2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32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  <p:sp>
        <p:nvSpPr>
          <p:cNvPr id="6149" name="Text Box 9">
            <a:extLst>
              <a:ext uri="{FF2B5EF4-FFF2-40B4-BE49-F238E27FC236}">
                <a16:creationId xmlns:a16="http://schemas.microsoft.com/office/drawing/2014/main" id="{1494B4A9-46D4-DFF7-C7CF-743AD4CC1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248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  <p:sp>
        <p:nvSpPr>
          <p:cNvPr id="6150" name="Text Box 11">
            <a:extLst>
              <a:ext uri="{FF2B5EF4-FFF2-40B4-BE49-F238E27FC236}">
                <a16:creationId xmlns:a16="http://schemas.microsoft.com/office/drawing/2014/main" id="{AF720977-8776-9696-F8DE-F98C44FA25E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14725" y="578167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>
                <a:cs typeface="Times New Roman" panose="02020603050405020304" pitchFamily="18" charset="0"/>
              </a:rPr>
              <a:t>(</a:t>
            </a:r>
            <a:endParaRPr lang="nl-NL" altLang="nl-NL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1DEBA816-2697-BF14-63AC-E414AD24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175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nl-NL" sz="1400">
                <a:latin typeface="Arial" panose="020B0604020202020204" pitchFamily="34" charset="0"/>
              </a:rPr>
              <a:t>© Joh. De Heer &amp; zn.</a:t>
            </a:r>
            <a:r>
              <a:rPr lang="en-US" altLang="nl-NL" sz="1200" i="1">
                <a:latin typeface="Arial" panose="020B0604020202020204" pitchFamily="34" charset="0"/>
              </a:rPr>
              <a:t> (met toestemming van CCLicentie)</a:t>
            </a:r>
            <a:endParaRPr lang="nl-NL" altLang="nl-NL" sz="1400">
              <a:latin typeface="Arial" panose="020B0604020202020204" pitchFamily="34" charset="0"/>
            </a:endParaRPr>
          </a:p>
        </p:txBody>
      </p:sp>
      <p:pic>
        <p:nvPicPr>
          <p:cNvPr id="7171" name="Picture 4" descr="EL 140 Kroon Hem met gouden kroon3b">
            <a:extLst>
              <a:ext uri="{FF2B5EF4-FFF2-40B4-BE49-F238E27FC236}">
                <a16:creationId xmlns:a16="http://schemas.microsoft.com/office/drawing/2014/main" id="{1D04982B-1EB1-1651-E0A4-97A56880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8"/>
          <a:stretch>
            <a:fillRect/>
          </a:stretch>
        </p:blipFill>
        <p:spPr bwMode="auto">
          <a:xfrm>
            <a:off x="-104691" y="719667"/>
            <a:ext cx="8888329" cy="548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B2254-C3D8-2035-1007-3C7579B4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Graag </a:t>
            </a:r>
            <a:r>
              <a:rPr lang="nl-NL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 ziens op 24 november!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CA53D-D13F-BBEC-B8DD-1FFC9EE3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                  </a:t>
            </a:r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Fijne avond</a:t>
            </a:r>
          </a:p>
        </p:txBody>
      </p:sp>
    </p:spTree>
    <p:extLst>
      <p:ext uri="{BB962C8B-B14F-4D97-AF65-F5344CB8AC3E}">
        <p14:creationId xmlns:p14="http://schemas.microsoft.com/office/powerpoint/2010/main" val="292920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42278" y="473336"/>
            <a:ext cx="82080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schonk zijn zoon in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Bethlehems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stal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Heer van het al, heer van het al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 droeg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verneed'ring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smaad zonder tal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Heerser van 't gans heelal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Want onze schepper, koning der aard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Heeft zelfs zijn eigen zoon niet gespaard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 dan naar hem, nu 't morgenlicht gloort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 is de God die hoort</a:t>
            </a:r>
          </a:p>
        </p:txBody>
      </p:sp>
    </p:spTree>
    <p:extLst>
      <p:ext uri="{BB962C8B-B14F-4D97-AF65-F5344CB8AC3E}">
        <p14:creationId xmlns:p14="http://schemas.microsoft.com/office/powerpoint/2010/main" val="366242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199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1821" y="774551"/>
            <a:ext cx="8332470" cy="559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oost tot west, van zuid tot noord,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mens, zegt het voort, mens zegt het voort.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Wordt 's Heeren liefde alom gehoord,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mensenkind, zegt het voort.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Dwaal niet in 't duister, ga niet alleen,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maar zoek het heil bij Jezus alleen.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 al uw hoop op Hem is gericht,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Jezus is 't eeuwig licht.</a:t>
            </a:r>
          </a:p>
        </p:txBody>
      </p:sp>
    </p:spTree>
    <p:extLst>
      <p:ext uri="{BB962C8B-B14F-4D97-AF65-F5344CB8AC3E}">
        <p14:creationId xmlns:p14="http://schemas.microsoft.com/office/powerpoint/2010/main" val="16989963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2320</Words>
  <Application>Microsoft Office PowerPoint</Application>
  <PresentationFormat>Diavoorstelling (4:3)</PresentationFormat>
  <Paragraphs>99</Paragraphs>
  <Slides>75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75</vt:i4>
      </vt:variant>
    </vt:vector>
  </HeadingPairs>
  <TitlesOfParts>
    <vt:vector size="82" baseType="lpstr">
      <vt:lpstr>Aptos</vt:lpstr>
      <vt:lpstr>Aptos Display</vt:lpstr>
      <vt:lpstr>Arial</vt:lpstr>
      <vt:lpstr>Calibri</vt:lpstr>
      <vt:lpstr>Lucida Handwriting</vt:lpstr>
      <vt:lpstr>Times New Roman</vt:lpstr>
      <vt:lpstr>Kantoorthema</vt:lpstr>
      <vt:lpstr>Welkom in deze zangdienst</vt:lpstr>
      <vt:lpstr>Psalm 130: 4 en 3 (ob) ‘ Hoopt op den Heer gij vromen ‘ </vt:lpstr>
      <vt:lpstr>PowerPoint-presentatie</vt:lpstr>
      <vt:lpstr>PowerPoint-presentatie</vt:lpstr>
      <vt:lpstr>Welkom en gebed</vt:lpstr>
      <vt:lpstr>Er is een God die hoort</vt:lpstr>
      <vt:lpstr>PowerPoint-presentatie</vt:lpstr>
      <vt:lpstr>PowerPoint-presentatie</vt:lpstr>
      <vt:lpstr>PowerPoint-presentatie</vt:lpstr>
      <vt:lpstr>JdH 232 ‘  Waarheen, pelgrims, waarheen gaat gij ‘</vt:lpstr>
      <vt:lpstr>PowerPoint-presentatie</vt:lpstr>
      <vt:lpstr>PowerPoint-presentatie</vt:lpstr>
      <vt:lpstr>PowerPoint-presentatie</vt:lpstr>
      <vt:lpstr>PowerPoint-presentatie</vt:lpstr>
      <vt:lpstr>Opw. 818 ‘ Op die dag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Psalm 42: 1 en 5 (ob) ‘ ‘t Hijgend hert, der jacht ontkomen ‘</vt:lpstr>
      <vt:lpstr>PowerPoint-presentatie</vt:lpstr>
      <vt:lpstr>PowerPoint-presentatie</vt:lpstr>
      <vt:lpstr>Uitleg: ‘k Wil U, o God, mijn dank betalen ‘</vt:lpstr>
      <vt:lpstr>NLB 245: 1 en 5 ‘ ‘k Wil U, o God, mijn dank betalen ‘</vt:lpstr>
      <vt:lpstr>PowerPoint-presentatie</vt:lpstr>
      <vt:lpstr>PowerPoint-presentatie</vt:lpstr>
      <vt:lpstr>PowerPoint-presentatie</vt:lpstr>
      <vt:lpstr>PowerPoint-presentatie</vt:lpstr>
      <vt:lpstr>Ger. Kerkboek Gez. 161 ‘ Heer, U bent mijn leven ‘</vt:lpstr>
      <vt:lpstr>PowerPoint-presentatie</vt:lpstr>
      <vt:lpstr>PowerPoint-presentatie</vt:lpstr>
      <vt:lpstr>PowerPoint-presentatie</vt:lpstr>
      <vt:lpstr>PowerPoint-presentatie</vt:lpstr>
      <vt:lpstr>ELB 346 ‘ Ik wil zingen van mijn Heiland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JdH 478: 1 en 2 ‘ Eén naam is onze hope ‘</vt:lpstr>
      <vt:lpstr>PowerPoint-presentatie</vt:lpstr>
      <vt:lpstr>PowerPoint-presentatie</vt:lpstr>
      <vt:lpstr>Orgelspel</vt:lpstr>
      <vt:lpstr>Psalm 105: 1, 3 en 4 (ob) ‘ Looft, looft, verheugd, den Heer der Heren ‘</vt:lpstr>
      <vt:lpstr>PowerPoint-presentatie</vt:lpstr>
      <vt:lpstr>PowerPoint-presentatie</vt:lpstr>
      <vt:lpstr>PowerPoint-presentatie</vt:lpstr>
      <vt:lpstr>ELB 374 ‘ O Heer, mijn God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Opw. 789 ‘ Lopen op het water ‘</vt:lpstr>
      <vt:lpstr>PowerPoint-presentatie</vt:lpstr>
      <vt:lpstr>PowerPoint-presentatie</vt:lpstr>
      <vt:lpstr>PowerPoint-presentatie</vt:lpstr>
      <vt:lpstr>PowerPoint-presentatie</vt:lpstr>
      <vt:lpstr>Gebed</vt:lpstr>
      <vt:lpstr>Slotlied ELB 140 ‘ Kroon Hem met gouden kroon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Graag tot ziens op 24 november!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b</dc:creator>
  <cp:lastModifiedBy>Mariakerk Vollenhove</cp:lastModifiedBy>
  <cp:revision>2</cp:revision>
  <dcterms:created xsi:type="dcterms:W3CDTF">2024-10-10T09:33:48Z</dcterms:created>
  <dcterms:modified xsi:type="dcterms:W3CDTF">2024-10-18T22:02:17Z</dcterms:modified>
</cp:coreProperties>
</file>